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94" r:id="rId3"/>
    <p:sldId id="258" r:id="rId4"/>
    <p:sldId id="259" r:id="rId5"/>
    <p:sldId id="260" r:id="rId6"/>
    <p:sldId id="261" r:id="rId7"/>
    <p:sldId id="263" r:id="rId8"/>
    <p:sldId id="265" r:id="rId9"/>
    <p:sldId id="262" r:id="rId10"/>
    <p:sldId id="266" r:id="rId11"/>
    <p:sldId id="256" r:id="rId12"/>
    <p:sldId id="267" r:id="rId13"/>
    <p:sldId id="268" r:id="rId14"/>
    <p:sldId id="269" r:id="rId15"/>
    <p:sldId id="270" r:id="rId16"/>
    <p:sldId id="291" r:id="rId17"/>
    <p:sldId id="293" r:id="rId18"/>
    <p:sldId id="271" r:id="rId19"/>
    <p:sldId id="273" r:id="rId20"/>
    <p:sldId id="274" r:id="rId21"/>
    <p:sldId id="275" r:id="rId22"/>
    <p:sldId id="276" r:id="rId23"/>
    <p:sldId id="277" r:id="rId24"/>
    <p:sldId id="279" r:id="rId25"/>
    <p:sldId id="280" r:id="rId26"/>
    <p:sldId id="281" r:id="rId27"/>
    <p:sldId id="282" r:id="rId28"/>
    <p:sldId id="283" r:id="rId29"/>
    <p:sldId id="287" r:id="rId30"/>
    <p:sldId id="285" r:id="rId31"/>
    <p:sldId id="288" r:id="rId32"/>
    <p:sldId id="295" r:id="rId33"/>
    <p:sldId id="29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8C9108-F73B-4D69-A3CA-03BAF7E195A0}">
          <p14:sldIdLst>
            <p14:sldId id="257"/>
            <p14:sldId id="294"/>
            <p14:sldId id="258"/>
            <p14:sldId id="259"/>
            <p14:sldId id="260"/>
            <p14:sldId id="261"/>
            <p14:sldId id="263"/>
            <p14:sldId id="265"/>
            <p14:sldId id="262"/>
            <p14:sldId id="266"/>
            <p14:sldId id="256"/>
          </p14:sldIdLst>
        </p14:section>
        <p14:section name="Untitled Section" id="{4F62B09C-39F5-4C86-AC9C-628E19080DD0}">
          <p14:sldIdLst>
            <p14:sldId id="267"/>
            <p14:sldId id="268"/>
            <p14:sldId id="269"/>
            <p14:sldId id="270"/>
            <p14:sldId id="291"/>
            <p14:sldId id="293"/>
            <p14:sldId id="271"/>
            <p14:sldId id="273"/>
            <p14:sldId id="274"/>
            <p14:sldId id="275"/>
            <p14:sldId id="276"/>
            <p14:sldId id="277"/>
            <p14:sldId id="279"/>
            <p14:sldId id="280"/>
            <p14:sldId id="281"/>
            <p14:sldId id="282"/>
            <p14:sldId id="283"/>
            <p14:sldId id="287"/>
            <p14:sldId id="285"/>
            <p14:sldId id="288"/>
            <p14:sldId id="295"/>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3851" autoAdjust="0"/>
  </p:normalViewPr>
  <p:slideViewPr>
    <p:cSldViewPr snapToGrid="0">
      <p:cViewPr varScale="1">
        <p:scale>
          <a:sx n="86" d="100"/>
          <a:sy n="86" d="100"/>
        </p:scale>
        <p:origin x="7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F8EBEC-26F3-4B1E-9D64-9D5A274E0006}" type="doc">
      <dgm:prSet loTypeId="urn:microsoft.com/office/officeart/2005/8/layout/cycle8" loCatId="cycle" qsTypeId="urn:microsoft.com/office/officeart/2005/8/quickstyle/simple1" qsCatId="simple" csTypeId="urn:microsoft.com/office/officeart/2005/8/colors/colorful2" csCatId="colorful" phldr="1"/>
      <dgm:spPr/>
    </dgm:pt>
    <dgm:pt modelId="{944E4781-DD82-4B84-9345-4DA6B5225A07}">
      <dgm:prSet phldrT="[Text]"/>
      <dgm:spPr/>
      <dgm:t>
        <a:bodyPr/>
        <a:lstStyle/>
        <a:p>
          <a:r>
            <a:rPr lang="en-US" dirty="0" err="1">
              <a:latin typeface="Arial" panose="020B0604020202020204" pitchFamily="34" charset="0"/>
              <a:cs typeface="Arial" panose="020B0604020202020204" pitchFamily="34" charset="0"/>
            </a:rPr>
            <a:t>Hút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thuốc</a:t>
          </a:r>
          <a:endParaRPr lang="en-US" dirty="0">
            <a:latin typeface="Arial" panose="020B0604020202020204" pitchFamily="34" charset="0"/>
            <a:cs typeface="Arial" panose="020B0604020202020204" pitchFamily="34" charset="0"/>
          </a:endParaRPr>
        </a:p>
      </dgm:t>
    </dgm:pt>
    <dgm:pt modelId="{B60E7C76-9E37-4010-B628-7C21180ECCCE}" type="parTrans" cxnId="{A166D895-8050-45FA-9875-E53B28B69C20}">
      <dgm:prSet/>
      <dgm:spPr/>
      <dgm:t>
        <a:bodyPr/>
        <a:lstStyle/>
        <a:p>
          <a:endParaRPr lang="en-US"/>
        </a:p>
      </dgm:t>
    </dgm:pt>
    <dgm:pt modelId="{CB19B861-78C8-4F63-B022-7735A547A737}" type="sibTrans" cxnId="{A166D895-8050-45FA-9875-E53B28B69C20}">
      <dgm:prSet/>
      <dgm:spPr/>
      <dgm:t>
        <a:bodyPr/>
        <a:lstStyle/>
        <a:p>
          <a:endParaRPr lang="en-US"/>
        </a:p>
      </dgm:t>
    </dgm:pt>
    <dgm:pt modelId="{6051FE72-609B-4302-86F7-6B8ADE042170}">
      <dgm:prSet phldrT="[Text]"/>
      <dgm:spPr/>
      <dgm:t>
        <a:bodyPr/>
        <a:lstStyle/>
        <a:p>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nền</a:t>
          </a:r>
          <a:endParaRPr lang="en-US" dirty="0">
            <a:latin typeface="Arial" panose="020B0604020202020204" pitchFamily="34" charset="0"/>
            <a:cs typeface="Arial" panose="020B0604020202020204" pitchFamily="34" charset="0"/>
          </a:endParaRPr>
        </a:p>
      </dgm:t>
    </dgm:pt>
    <dgm:pt modelId="{4B80764C-A50C-40C6-A0B1-D2163AFC261D}" type="parTrans" cxnId="{6C88C736-9C1E-4E8E-9428-853B845E10AB}">
      <dgm:prSet/>
      <dgm:spPr/>
      <dgm:t>
        <a:bodyPr/>
        <a:lstStyle/>
        <a:p>
          <a:endParaRPr lang="en-US"/>
        </a:p>
      </dgm:t>
    </dgm:pt>
    <dgm:pt modelId="{FBD96DE1-46A0-48BF-A36F-7EC453568597}" type="sibTrans" cxnId="{6C88C736-9C1E-4E8E-9428-853B845E10AB}">
      <dgm:prSet/>
      <dgm:spPr/>
      <dgm:t>
        <a:bodyPr/>
        <a:lstStyle/>
        <a:p>
          <a:endParaRPr lang="en-US"/>
        </a:p>
      </dgm:t>
    </dgm:pt>
    <dgm:pt modelId="{50D16F0D-C806-43AF-865C-E9CB7FC94703}">
      <dgm:prSet phldrT="[Text]"/>
      <dgm:spPr/>
      <dgm:t>
        <a:bodyPr/>
        <a:lstStyle/>
        <a:p>
          <a:r>
            <a:rPr lang="en-US">
              <a:latin typeface="Arial" panose="020B0604020202020204" pitchFamily="34" charset="0"/>
              <a:cs typeface="Arial" panose="020B0604020202020204" pitchFamily="34" charset="0"/>
            </a:rPr>
            <a:t>&gt; </a:t>
          </a:r>
          <a:r>
            <a:rPr lang="en-US" smtClean="0">
              <a:latin typeface="Arial" panose="020B0604020202020204" pitchFamily="34" charset="0"/>
              <a:cs typeface="Arial" panose="020B0604020202020204" pitchFamily="34" charset="0"/>
            </a:rPr>
            <a:t>65 </a:t>
          </a:r>
          <a:r>
            <a:rPr lang="en-US" dirty="0" err="1">
              <a:latin typeface="Arial" panose="020B0604020202020204" pitchFamily="34" charset="0"/>
              <a:cs typeface="Arial" panose="020B0604020202020204" pitchFamily="34" charset="0"/>
            </a:rPr>
            <a:t>tuổi</a:t>
          </a:r>
          <a:endParaRPr lang="en-US" dirty="0">
            <a:latin typeface="Arial" panose="020B0604020202020204" pitchFamily="34" charset="0"/>
            <a:cs typeface="Arial" panose="020B0604020202020204" pitchFamily="34" charset="0"/>
          </a:endParaRPr>
        </a:p>
      </dgm:t>
    </dgm:pt>
    <dgm:pt modelId="{4C6CAF5A-0593-424F-B58B-89EE8337490D}" type="parTrans" cxnId="{6BEA66A1-7E79-485A-B9ED-266C20C21678}">
      <dgm:prSet/>
      <dgm:spPr/>
      <dgm:t>
        <a:bodyPr/>
        <a:lstStyle/>
        <a:p>
          <a:endParaRPr lang="en-US"/>
        </a:p>
      </dgm:t>
    </dgm:pt>
    <dgm:pt modelId="{C696BFFD-BB55-41B0-A8F8-B29DAE0A8CA7}" type="sibTrans" cxnId="{6BEA66A1-7E79-485A-B9ED-266C20C21678}">
      <dgm:prSet/>
      <dgm:spPr/>
      <dgm:t>
        <a:bodyPr/>
        <a:lstStyle/>
        <a:p>
          <a:endParaRPr lang="en-US"/>
        </a:p>
      </dgm:t>
    </dgm:pt>
    <dgm:pt modelId="{88FD554D-B3F1-4AE2-8EC4-7B940DB46C66}" type="pres">
      <dgm:prSet presAssocID="{C4F8EBEC-26F3-4B1E-9D64-9D5A274E0006}" presName="compositeShape" presStyleCnt="0">
        <dgm:presLayoutVars>
          <dgm:chMax val="7"/>
          <dgm:dir/>
          <dgm:resizeHandles val="exact"/>
        </dgm:presLayoutVars>
      </dgm:prSet>
      <dgm:spPr/>
    </dgm:pt>
    <dgm:pt modelId="{F453EEAD-04AB-4B24-857D-4361E5D13219}" type="pres">
      <dgm:prSet presAssocID="{C4F8EBEC-26F3-4B1E-9D64-9D5A274E0006}" presName="wedge1" presStyleLbl="node1" presStyleIdx="0" presStyleCnt="3"/>
      <dgm:spPr/>
      <dgm:t>
        <a:bodyPr/>
        <a:lstStyle/>
        <a:p>
          <a:endParaRPr lang="en-US"/>
        </a:p>
      </dgm:t>
    </dgm:pt>
    <dgm:pt modelId="{99BEA4A4-80D9-47D8-861A-8AD9B7E7DDC0}" type="pres">
      <dgm:prSet presAssocID="{C4F8EBEC-26F3-4B1E-9D64-9D5A274E0006}" presName="dummy1a" presStyleCnt="0"/>
      <dgm:spPr/>
    </dgm:pt>
    <dgm:pt modelId="{04DE6AFD-51BC-4E3C-BDA7-8E4DA8AFAC00}" type="pres">
      <dgm:prSet presAssocID="{C4F8EBEC-26F3-4B1E-9D64-9D5A274E0006}" presName="dummy1b" presStyleCnt="0"/>
      <dgm:spPr/>
    </dgm:pt>
    <dgm:pt modelId="{1AC73F89-AAC6-46DD-953F-71C1E16ACC63}" type="pres">
      <dgm:prSet presAssocID="{C4F8EBEC-26F3-4B1E-9D64-9D5A274E0006}" presName="wedge1Tx" presStyleLbl="node1" presStyleIdx="0" presStyleCnt="3">
        <dgm:presLayoutVars>
          <dgm:chMax val="0"/>
          <dgm:chPref val="0"/>
          <dgm:bulletEnabled val="1"/>
        </dgm:presLayoutVars>
      </dgm:prSet>
      <dgm:spPr/>
      <dgm:t>
        <a:bodyPr/>
        <a:lstStyle/>
        <a:p>
          <a:endParaRPr lang="en-US"/>
        </a:p>
      </dgm:t>
    </dgm:pt>
    <dgm:pt modelId="{6A4CC2AB-87E6-417A-AAEF-4A7E0EF2EA90}" type="pres">
      <dgm:prSet presAssocID="{C4F8EBEC-26F3-4B1E-9D64-9D5A274E0006}" presName="wedge2" presStyleLbl="node1" presStyleIdx="1" presStyleCnt="3"/>
      <dgm:spPr/>
      <dgm:t>
        <a:bodyPr/>
        <a:lstStyle/>
        <a:p>
          <a:endParaRPr lang="en-US"/>
        </a:p>
      </dgm:t>
    </dgm:pt>
    <dgm:pt modelId="{DA11C16E-128C-4773-B969-0E7DCD566AE7}" type="pres">
      <dgm:prSet presAssocID="{C4F8EBEC-26F3-4B1E-9D64-9D5A274E0006}" presName="dummy2a" presStyleCnt="0"/>
      <dgm:spPr/>
    </dgm:pt>
    <dgm:pt modelId="{A17E629F-B65B-4714-A8B7-062AF1C8C4BF}" type="pres">
      <dgm:prSet presAssocID="{C4F8EBEC-26F3-4B1E-9D64-9D5A274E0006}" presName="dummy2b" presStyleCnt="0"/>
      <dgm:spPr/>
    </dgm:pt>
    <dgm:pt modelId="{CF10ACDA-F5F3-425C-9F72-BBD064B424CD}" type="pres">
      <dgm:prSet presAssocID="{C4F8EBEC-26F3-4B1E-9D64-9D5A274E0006}" presName="wedge2Tx" presStyleLbl="node1" presStyleIdx="1" presStyleCnt="3">
        <dgm:presLayoutVars>
          <dgm:chMax val="0"/>
          <dgm:chPref val="0"/>
          <dgm:bulletEnabled val="1"/>
        </dgm:presLayoutVars>
      </dgm:prSet>
      <dgm:spPr/>
      <dgm:t>
        <a:bodyPr/>
        <a:lstStyle/>
        <a:p>
          <a:endParaRPr lang="en-US"/>
        </a:p>
      </dgm:t>
    </dgm:pt>
    <dgm:pt modelId="{F960CF51-571B-4E8B-8ED9-79F5FB6195F7}" type="pres">
      <dgm:prSet presAssocID="{C4F8EBEC-26F3-4B1E-9D64-9D5A274E0006}" presName="wedge3" presStyleLbl="node1" presStyleIdx="2" presStyleCnt="3"/>
      <dgm:spPr/>
      <dgm:t>
        <a:bodyPr/>
        <a:lstStyle/>
        <a:p>
          <a:endParaRPr lang="en-US"/>
        </a:p>
      </dgm:t>
    </dgm:pt>
    <dgm:pt modelId="{15A44513-8C37-4D0D-BDE9-494995B9A9B6}" type="pres">
      <dgm:prSet presAssocID="{C4F8EBEC-26F3-4B1E-9D64-9D5A274E0006}" presName="dummy3a" presStyleCnt="0"/>
      <dgm:spPr/>
    </dgm:pt>
    <dgm:pt modelId="{6A50C419-512C-46F5-A5AF-3DD1FF0D7D24}" type="pres">
      <dgm:prSet presAssocID="{C4F8EBEC-26F3-4B1E-9D64-9D5A274E0006}" presName="dummy3b" presStyleCnt="0"/>
      <dgm:spPr/>
    </dgm:pt>
    <dgm:pt modelId="{081CF21D-3668-4FE5-BD36-D15ABF499AFB}" type="pres">
      <dgm:prSet presAssocID="{C4F8EBEC-26F3-4B1E-9D64-9D5A274E0006}" presName="wedge3Tx" presStyleLbl="node1" presStyleIdx="2" presStyleCnt="3">
        <dgm:presLayoutVars>
          <dgm:chMax val="0"/>
          <dgm:chPref val="0"/>
          <dgm:bulletEnabled val="1"/>
        </dgm:presLayoutVars>
      </dgm:prSet>
      <dgm:spPr/>
      <dgm:t>
        <a:bodyPr/>
        <a:lstStyle/>
        <a:p>
          <a:endParaRPr lang="en-US"/>
        </a:p>
      </dgm:t>
    </dgm:pt>
    <dgm:pt modelId="{822586AD-6945-4B1C-A713-12BB915017C4}" type="pres">
      <dgm:prSet presAssocID="{CB19B861-78C8-4F63-B022-7735A547A737}" presName="arrowWedge1" presStyleLbl="fgSibTrans2D1" presStyleIdx="0" presStyleCnt="3"/>
      <dgm:spPr/>
    </dgm:pt>
    <dgm:pt modelId="{6995345B-0F61-48F4-A964-33D218E511EB}" type="pres">
      <dgm:prSet presAssocID="{FBD96DE1-46A0-48BF-A36F-7EC453568597}" presName="arrowWedge2" presStyleLbl="fgSibTrans2D1" presStyleIdx="1" presStyleCnt="3"/>
      <dgm:spPr/>
    </dgm:pt>
    <dgm:pt modelId="{CCB63E90-C9E3-4130-A0F0-4F38F4463748}" type="pres">
      <dgm:prSet presAssocID="{C696BFFD-BB55-41B0-A8F8-B29DAE0A8CA7}" presName="arrowWedge3" presStyleLbl="fgSibTrans2D1" presStyleIdx="2" presStyleCnt="3"/>
      <dgm:spPr/>
    </dgm:pt>
  </dgm:ptLst>
  <dgm:cxnLst>
    <dgm:cxn modelId="{2ABB278C-4584-4F38-A06E-28337F5E5A0B}" type="presOf" srcId="{944E4781-DD82-4B84-9345-4DA6B5225A07}" destId="{1AC73F89-AAC6-46DD-953F-71C1E16ACC63}" srcOrd="1" destOrd="0" presId="urn:microsoft.com/office/officeart/2005/8/layout/cycle8"/>
    <dgm:cxn modelId="{709EA433-4D41-4C24-9BB5-76214F066633}" type="presOf" srcId="{944E4781-DD82-4B84-9345-4DA6B5225A07}" destId="{F453EEAD-04AB-4B24-857D-4361E5D13219}" srcOrd="0" destOrd="0" presId="urn:microsoft.com/office/officeart/2005/8/layout/cycle8"/>
    <dgm:cxn modelId="{567070E4-DBBD-4EA0-9BAF-91FFDD520C01}" type="presOf" srcId="{50D16F0D-C806-43AF-865C-E9CB7FC94703}" destId="{081CF21D-3668-4FE5-BD36-D15ABF499AFB}" srcOrd="1" destOrd="0" presId="urn:microsoft.com/office/officeart/2005/8/layout/cycle8"/>
    <dgm:cxn modelId="{6C88C736-9C1E-4E8E-9428-853B845E10AB}" srcId="{C4F8EBEC-26F3-4B1E-9D64-9D5A274E0006}" destId="{6051FE72-609B-4302-86F7-6B8ADE042170}" srcOrd="1" destOrd="0" parTransId="{4B80764C-A50C-40C6-A0B1-D2163AFC261D}" sibTransId="{FBD96DE1-46A0-48BF-A36F-7EC453568597}"/>
    <dgm:cxn modelId="{A4D906B5-D94C-4337-8442-1D98762DDD86}" type="presOf" srcId="{C4F8EBEC-26F3-4B1E-9D64-9D5A274E0006}" destId="{88FD554D-B3F1-4AE2-8EC4-7B940DB46C66}" srcOrd="0" destOrd="0" presId="urn:microsoft.com/office/officeart/2005/8/layout/cycle8"/>
    <dgm:cxn modelId="{003BAF8C-6EAC-4C72-8262-A97D5058E8AC}" type="presOf" srcId="{6051FE72-609B-4302-86F7-6B8ADE042170}" destId="{CF10ACDA-F5F3-425C-9F72-BBD064B424CD}" srcOrd="1" destOrd="0" presId="urn:microsoft.com/office/officeart/2005/8/layout/cycle8"/>
    <dgm:cxn modelId="{3A379C4A-B90C-4D2A-A13B-6A2E0FED3066}" type="presOf" srcId="{50D16F0D-C806-43AF-865C-E9CB7FC94703}" destId="{F960CF51-571B-4E8B-8ED9-79F5FB6195F7}" srcOrd="0" destOrd="0" presId="urn:microsoft.com/office/officeart/2005/8/layout/cycle8"/>
    <dgm:cxn modelId="{C108DEB9-9286-4713-8876-4484FCA35E16}" type="presOf" srcId="{6051FE72-609B-4302-86F7-6B8ADE042170}" destId="{6A4CC2AB-87E6-417A-AAEF-4A7E0EF2EA90}" srcOrd="0" destOrd="0" presId="urn:microsoft.com/office/officeart/2005/8/layout/cycle8"/>
    <dgm:cxn modelId="{6BEA66A1-7E79-485A-B9ED-266C20C21678}" srcId="{C4F8EBEC-26F3-4B1E-9D64-9D5A274E0006}" destId="{50D16F0D-C806-43AF-865C-E9CB7FC94703}" srcOrd="2" destOrd="0" parTransId="{4C6CAF5A-0593-424F-B58B-89EE8337490D}" sibTransId="{C696BFFD-BB55-41B0-A8F8-B29DAE0A8CA7}"/>
    <dgm:cxn modelId="{A166D895-8050-45FA-9875-E53B28B69C20}" srcId="{C4F8EBEC-26F3-4B1E-9D64-9D5A274E0006}" destId="{944E4781-DD82-4B84-9345-4DA6B5225A07}" srcOrd="0" destOrd="0" parTransId="{B60E7C76-9E37-4010-B628-7C21180ECCCE}" sibTransId="{CB19B861-78C8-4F63-B022-7735A547A737}"/>
    <dgm:cxn modelId="{E9611B38-5137-40CF-B651-DCBB34329548}" type="presParOf" srcId="{88FD554D-B3F1-4AE2-8EC4-7B940DB46C66}" destId="{F453EEAD-04AB-4B24-857D-4361E5D13219}" srcOrd="0" destOrd="0" presId="urn:microsoft.com/office/officeart/2005/8/layout/cycle8"/>
    <dgm:cxn modelId="{20FDF976-B364-44CD-8DF5-F427696D22A6}" type="presParOf" srcId="{88FD554D-B3F1-4AE2-8EC4-7B940DB46C66}" destId="{99BEA4A4-80D9-47D8-861A-8AD9B7E7DDC0}" srcOrd="1" destOrd="0" presId="urn:microsoft.com/office/officeart/2005/8/layout/cycle8"/>
    <dgm:cxn modelId="{2057DBA0-3889-46C3-8BB1-4F93C7F00558}" type="presParOf" srcId="{88FD554D-B3F1-4AE2-8EC4-7B940DB46C66}" destId="{04DE6AFD-51BC-4E3C-BDA7-8E4DA8AFAC00}" srcOrd="2" destOrd="0" presId="urn:microsoft.com/office/officeart/2005/8/layout/cycle8"/>
    <dgm:cxn modelId="{2148EE9E-127F-48B7-A606-024248FC8C83}" type="presParOf" srcId="{88FD554D-B3F1-4AE2-8EC4-7B940DB46C66}" destId="{1AC73F89-AAC6-46DD-953F-71C1E16ACC63}" srcOrd="3" destOrd="0" presId="urn:microsoft.com/office/officeart/2005/8/layout/cycle8"/>
    <dgm:cxn modelId="{16B0CCE9-58F9-42B3-A052-D2C0E4C13138}" type="presParOf" srcId="{88FD554D-B3F1-4AE2-8EC4-7B940DB46C66}" destId="{6A4CC2AB-87E6-417A-AAEF-4A7E0EF2EA90}" srcOrd="4" destOrd="0" presId="urn:microsoft.com/office/officeart/2005/8/layout/cycle8"/>
    <dgm:cxn modelId="{ED6CAA2C-784E-4EE9-A05A-B67DC317152C}" type="presParOf" srcId="{88FD554D-B3F1-4AE2-8EC4-7B940DB46C66}" destId="{DA11C16E-128C-4773-B969-0E7DCD566AE7}" srcOrd="5" destOrd="0" presId="urn:microsoft.com/office/officeart/2005/8/layout/cycle8"/>
    <dgm:cxn modelId="{424C54AD-6BF3-4E94-A57F-BBAA02A08E2F}" type="presParOf" srcId="{88FD554D-B3F1-4AE2-8EC4-7B940DB46C66}" destId="{A17E629F-B65B-4714-A8B7-062AF1C8C4BF}" srcOrd="6" destOrd="0" presId="urn:microsoft.com/office/officeart/2005/8/layout/cycle8"/>
    <dgm:cxn modelId="{0D06E0E9-97E5-4907-A7AE-348A1CC3492B}" type="presParOf" srcId="{88FD554D-B3F1-4AE2-8EC4-7B940DB46C66}" destId="{CF10ACDA-F5F3-425C-9F72-BBD064B424CD}" srcOrd="7" destOrd="0" presId="urn:microsoft.com/office/officeart/2005/8/layout/cycle8"/>
    <dgm:cxn modelId="{AA19E29F-9F27-43D2-817E-8C1873CD6EE8}" type="presParOf" srcId="{88FD554D-B3F1-4AE2-8EC4-7B940DB46C66}" destId="{F960CF51-571B-4E8B-8ED9-79F5FB6195F7}" srcOrd="8" destOrd="0" presId="urn:microsoft.com/office/officeart/2005/8/layout/cycle8"/>
    <dgm:cxn modelId="{D413509A-AC18-4CFA-AE75-7B1BE840926C}" type="presParOf" srcId="{88FD554D-B3F1-4AE2-8EC4-7B940DB46C66}" destId="{15A44513-8C37-4D0D-BDE9-494995B9A9B6}" srcOrd="9" destOrd="0" presId="urn:microsoft.com/office/officeart/2005/8/layout/cycle8"/>
    <dgm:cxn modelId="{83C1DACB-247F-416A-B73C-66A303C6F283}" type="presParOf" srcId="{88FD554D-B3F1-4AE2-8EC4-7B940DB46C66}" destId="{6A50C419-512C-46F5-A5AF-3DD1FF0D7D24}" srcOrd="10" destOrd="0" presId="urn:microsoft.com/office/officeart/2005/8/layout/cycle8"/>
    <dgm:cxn modelId="{DFEE6DF0-9CA2-44C4-8EC2-CA1776C079FD}" type="presParOf" srcId="{88FD554D-B3F1-4AE2-8EC4-7B940DB46C66}" destId="{081CF21D-3668-4FE5-BD36-D15ABF499AFB}" srcOrd="11" destOrd="0" presId="urn:microsoft.com/office/officeart/2005/8/layout/cycle8"/>
    <dgm:cxn modelId="{5B98AE39-68A0-4660-865B-51E9E12A8AED}" type="presParOf" srcId="{88FD554D-B3F1-4AE2-8EC4-7B940DB46C66}" destId="{822586AD-6945-4B1C-A713-12BB915017C4}" srcOrd="12" destOrd="0" presId="urn:microsoft.com/office/officeart/2005/8/layout/cycle8"/>
    <dgm:cxn modelId="{51487D49-20E1-4641-B9C3-E0B4FB315458}" type="presParOf" srcId="{88FD554D-B3F1-4AE2-8EC4-7B940DB46C66}" destId="{6995345B-0F61-48F4-A964-33D218E511EB}" srcOrd="13" destOrd="0" presId="urn:microsoft.com/office/officeart/2005/8/layout/cycle8"/>
    <dgm:cxn modelId="{99B83BA3-16A2-4D11-B85B-581C7B09AB63}" type="presParOf" srcId="{88FD554D-B3F1-4AE2-8EC4-7B940DB46C66}" destId="{CCB63E90-C9E3-4130-A0F0-4F38F446374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AFA86F-40D3-44A0-B17B-473CEB4C169B}" type="doc">
      <dgm:prSet loTypeId="urn:microsoft.com/office/officeart/2005/8/layout/arrow6" loCatId="process" qsTypeId="urn:microsoft.com/office/officeart/2005/8/quickstyle/simple1" qsCatId="simple" csTypeId="urn:microsoft.com/office/officeart/2005/8/colors/accent5_1" csCatId="accent5" phldr="1"/>
      <dgm:spPr/>
      <dgm:t>
        <a:bodyPr/>
        <a:lstStyle/>
        <a:p>
          <a:endParaRPr lang="en-US"/>
        </a:p>
      </dgm:t>
    </dgm:pt>
    <dgm:pt modelId="{F0347C7F-CDCC-4882-8DA3-2D10111FE160}">
      <dgm:prSet phldrT="[Text]" custT="1"/>
      <dgm:spPr/>
      <dgm:t>
        <a:bodyPr/>
        <a:lstStyle/>
        <a:p>
          <a:pPr>
            <a:lnSpc>
              <a:spcPct val="150000"/>
            </a:lnSpc>
          </a:pPr>
          <a:r>
            <a:rPr lang="en-US" sz="4600" dirty="0" err="1">
              <a:latin typeface="Arial" panose="020B0604020202020204" pitchFamily="34" charset="0"/>
              <a:cs typeface="Arial" panose="020B0604020202020204" pitchFamily="34" charset="0"/>
            </a:rPr>
            <a:t>Khai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báo</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trực</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tiếp</a:t>
          </a:r>
          <a:endParaRPr lang="en-US" sz="4600" dirty="0">
            <a:latin typeface="Arial" panose="020B0604020202020204" pitchFamily="34" charset="0"/>
            <a:cs typeface="Arial" panose="020B0604020202020204" pitchFamily="34" charset="0"/>
          </a:endParaRPr>
        </a:p>
      </dgm:t>
    </dgm:pt>
    <dgm:pt modelId="{4826F84D-506E-494B-857A-D1A879BBC13F}" type="parTrans" cxnId="{7E52A9C1-9584-4C3B-B6C1-59441588F71C}">
      <dgm:prSet/>
      <dgm:spPr/>
      <dgm:t>
        <a:bodyPr/>
        <a:lstStyle/>
        <a:p>
          <a:endParaRPr lang="en-US"/>
        </a:p>
      </dgm:t>
    </dgm:pt>
    <dgm:pt modelId="{C69406BB-FED2-45C5-A4D7-3D7D582E629F}" type="sibTrans" cxnId="{7E52A9C1-9584-4C3B-B6C1-59441588F71C}">
      <dgm:prSet/>
      <dgm:spPr/>
      <dgm:t>
        <a:bodyPr/>
        <a:lstStyle/>
        <a:p>
          <a:endParaRPr lang="en-US"/>
        </a:p>
      </dgm:t>
    </dgm:pt>
    <dgm:pt modelId="{FC024341-8079-4B18-9D84-2AA44775D2E7}">
      <dgm:prSet phldrT="[Text]" custT="1"/>
      <dgm:spPr/>
      <dgm:t>
        <a:bodyPr/>
        <a:lstStyle/>
        <a:p>
          <a:r>
            <a:rPr lang="en-US" sz="4600" dirty="0" err="1">
              <a:latin typeface="Arial" panose="020B0604020202020204" pitchFamily="34" charset="0"/>
              <a:cs typeface="Arial" panose="020B0604020202020204" pitchFamily="34" charset="0"/>
            </a:rPr>
            <a:t>Nền</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tảng</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số</a:t>
          </a:r>
          <a:endParaRPr lang="en-US" sz="4600" dirty="0">
            <a:latin typeface="Arial" panose="020B0604020202020204" pitchFamily="34" charset="0"/>
            <a:cs typeface="Arial" panose="020B0604020202020204" pitchFamily="34" charset="0"/>
          </a:endParaRPr>
        </a:p>
      </dgm:t>
    </dgm:pt>
    <dgm:pt modelId="{581DF337-28DA-4954-9A29-13A6CD146F5F}" type="parTrans" cxnId="{694797C3-353F-4D05-A958-AC999426AC86}">
      <dgm:prSet/>
      <dgm:spPr/>
      <dgm:t>
        <a:bodyPr/>
        <a:lstStyle/>
        <a:p>
          <a:endParaRPr lang="en-US"/>
        </a:p>
      </dgm:t>
    </dgm:pt>
    <dgm:pt modelId="{6261AC06-C127-4005-8AEF-4A3D37E4C754}" type="sibTrans" cxnId="{694797C3-353F-4D05-A958-AC999426AC86}">
      <dgm:prSet/>
      <dgm:spPr/>
      <dgm:t>
        <a:bodyPr/>
        <a:lstStyle/>
        <a:p>
          <a:endParaRPr lang="en-US"/>
        </a:p>
      </dgm:t>
    </dgm:pt>
    <dgm:pt modelId="{41DE0487-A610-4E20-B150-6A038ED99A44}" type="pres">
      <dgm:prSet presAssocID="{70AFA86F-40D3-44A0-B17B-473CEB4C169B}" presName="compositeShape" presStyleCnt="0">
        <dgm:presLayoutVars>
          <dgm:chMax val="2"/>
          <dgm:dir/>
          <dgm:resizeHandles val="exact"/>
        </dgm:presLayoutVars>
      </dgm:prSet>
      <dgm:spPr/>
      <dgm:t>
        <a:bodyPr/>
        <a:lstStyle/>
        <a:p>
          <a:endParaRPr lang="en-US"/>
        </a:p>
      </dgm:t>
    </dgm:pt>
    <dgm:pt modelId="{51FD96B9-6005-4628-8BBF-2E1C6F2FB63B}" type="pres">
      <dgm:prSet presAssocID="{70AFA86F-40D3-44A0-B17B-473CEB4C169B}" presName="ribbon" presStyleLbl="node1" presStyleIdx="0" presStyleCnt="1" custLinFactNeighborX="601" custLinFactNeighborY="546"/>
      <dgm:spPr/>
    </dgm:pt>
    <dgm:pt modelId="{AE5F54CA-A440-4A0D-8BB6-D10C02649C84}" type="pres">
      <dgm:prSet presAssocID="{70AFA86F-40D3-44A0-B17B-473CEB4C169B}" presName="leftArrowText" presStyleLbl="node1" presStyleIdx="0" presStyleCnt="1" custScaleX="100000">
        <dgm:presLayoutVars>
          <dgm:chMax val="0"/>
          <dgm:bulletEnabled val="1"/>
        </dgm:presLayoutVars>
      </dgm:prSet>
      <dgm:spPr/>
      <dgm:t>
        <a:bodyPr/>
        <a:lstStyle/>
        <a:p>
          <a:endParaRPr lang="en-US"/>
        </a:p>
      </dgm:t>
    </dgm:pt>
    <dgm:pt modelId="{2C767824-79A5-4C9F-9937-654B58A0FDF8}" type="pres">
      <dgm:prSet presAssocID="{70AFA86F-40D3-44A0-B17B-473CEB4C169B}" presName="rightArrowText" presStyleLbl="node1" presStyleIdx="0" presStyleCnt="1">
        <dgm:presLayoutVars>
          <dgm:chMax val="0"/>
          <dgm:bulletEnabled val="1"/>
        </dgm:presLayoutVars>
      </dgm:prSet>
      <dgm:spPr/>
      <dgm:t>
        <a:bodyPr/>
        <a:lstStyle/>
        <a:p>
          <a:endParaRPr lang="en-US"/>
        </a:p>
      </dgm:t>
    </dgm:pt>
  </dgm:ptLst>
  <dgm:cxnLst>
    <dgm:cxn modelId="{55655F13-BA46-43A6-835D-C3D52E3BD55E}" type="presOf" srcId="{70AFA86F-40D3-44A0-B17B-473CEB4C169B}" destId="{41DE0487-A610-4E20-B150-6A038ED99A44}" srcOrd="0" destOrd="0" presId="urn:microsoft.com/office/officeart/2005/8/layout/arrow6"/>
    <dgm:cxn modelId="{0131F023-993F-4561-A98E-78E2A79A0514}" type="presOf" srcId="{F0347C7F-CDCC-4882-8DA3-2D10111FE160}" destId="{AE5F54CA-A440-4A0D-8BB6-D10C02649C84}" srcOrd="0" destOrd="0" presId="urn:microsoft.com/office/officeart/2005/8/layout/arrow6"/>
    <dgm:cxn modelId="{694797C3-353F-4D05-A958-AC999426AC86}" srcId="{70AFA86F-40D3-44A0-B17B-473CEB4C169B}" destId="{FC024341-8079-4B18-9D84-2AA44775D2E7}" srcOrd="1" destOrd="0" parTransId="{581DF337-28DA-4954-9A29-13A6CD146F5F}" sibTransId="{6261AC06-C127-4005-8AEF-4A3D37E4C754}"/>
    <dgm:cxn modelId="{7E52A9C1-9584-4C3B-B6C1-59441588F71C}" srcId="{70AFA86F-40D3-44A0-B17B-473CEB4C169B}" destId="{F0347C7F-CDCC-4882-8DA3-2D10111FE160}" srcOrd="0" destOrd="0" parTransId="{4826F84D-506E-494B-857A-D1A879BBC13F}" sibTransId="{C69406BB-FED2-45C5-A4D7-3D7D582E629F}"/>
    <dgm:cxn modelId="{49DDFCC6-5989-448F-AE61-4E1A1B3ABB45}" type="presOf" srcId="{FC024341-8079-4B18-9D84-2AA44775D2E7}" destId="{2C767824-79A5-4C9F-9937-654B58A0FDF8}" srcOrd="0" destOrd="0" presId="urn:microsoft.com/office/officeart/2005/8/layout/arrow6"/>
    <dgm:cxn modelId="{4730630A-C0D2-46BF-92F0-7C871259BBE8}" type="presParOf" srcId="{41DE0487-A610-4E20-B150-6A038ED99A44}" destId="{51FD96B9-6005-4628-8BBF-2E1C6F2FB63B}" srcOrd="0" destOrd="0" presId="urn:microsoft.com/office/officeart/2005/8/layout/arrow6"/>
    <dgm:cxn modelId="{2A4D0EFC-9A57-4B03-9D31-3C06717E0028}" type="presParOf" srcId="{41DE0487-A610-4E20-B150-6A038ED99A44}" destId="{AE5F54CA-A440-4A0D-8BB6-D10C02649C84}" srcOrd="1" destOrd="0" presId="urn:microsoft.com/office/officeart/2005/8/layout/arrow6"/>
    <dgm:cxn modelId="{D9E712FB-3695-492F-9C72-D7076FA01798}" type="presParOf" srcId="{41DE0487-A610-4E20-B150-6A038ED99A44}" destId="{2C767824-79A5-4C9F-9937-654B58A0FDF8}"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A4B8C0-3329-4EC8-8C80-E8988383029E}" type="doc">
      <dgm:prSet loTypeId="urn:microsoft.com/office/officeart/2005/8/layout/vList6" loCatId="list" qsTypeId="urn:microsoft.com/office/officeart/2005/8/quickstyle/simple1" qsCatId="simple" csTypeId="urn:microsoft.com/office/officeart/2005/8/colors/accent1_1" csCatId="accent1" phldr="1"/>
      <dgm:spPr/>
      <dgm:t>
        <a:bodyPr/>
        <a:lstStyle/>
        <a:p>
          <a:endParaRPr lang="en-US"/>
        </a:p>
      </dgm:t>
    </dgm:pt>
    <dgm:pt modelId="{18DBAA29-2476-419E-AC17-FE39B600E935}">
      <dgm:prSet phldrT="[Text]"/>
      <dgm:spPr/>
      <dgm:t>
        <a:bodyPr/>
        <a:lstStyle/>
        <a:p>
          <a:r>
            <a:rPr lang="en-US" dirty="0" err="1" smtClean="0">
              <a:latin typeface="Arial" panose="020B0604020202020204" pitchFamily="34" charset="0"/>
              <a:cs typeface="Arial" panose="020B0604020202020204" pitchFamily="34" charset="0"/>
            </a:rPr>
            <a:t>Chuyển</a:t>
          </a:r>
          <a:r>
            <a:rPr lang="en-US" dirty="0" smtClean="0">
              <a:latin typeface="Arial" panose="020B0604020202020204" pitchFamily="34" charset="0"/>
              <a:cs typeface="Arial" panose="020B0604020202020204" pitchFamily="34" charset="0"/>
            </a:rPr>
            <a:t> BV</a:t>
          </a:r>
          <a:endParaRPr lang="en-US" dirty="0">
            <a:latin typeface="Arial" panose="020B0604020202020204" pitchFamily="34" charset="0"/>
            <a:cs typeface="Arial" panose="020B0604020202020204" pitchFamily="34" charset="0"/>
          </a:endParaRPr>
        </a:p>
      </dgm:t>
    </dgm:pt>
    <dgm:pt modelId="{1503E9B7-95E8-427C-8909-506BBF238CDB}" type="parTrans" cxnId="{58E09F10-9ABB-4E59-A5C8-8DA28A9146B3}">
      <dgm:prSet/>
      <dgm:spPr/>
      <dgm:t>
        <a:bodyPr/>
        <a:lstStyle/>
        <a:p>
          <a:endParaRPr lang="en-US"/>
        </a:p>
      </dgm:t>
    </dgm:pt>
    <dgm:pt modelId="{C393E0C9-EF27-4F6B-B10A-1AA1DC2D1A03}" type="sibTrans" cxnId="{58E09F10-9ABB-4E59-A5C8-8DA28A9146B3}">
      <dgm:prSet/>
      <dgm:spPr/>
      <dgm:t>
        <a:bodyPr/>
        <a:lstStyle/>
        <a:p>
          <a:endParaRPr lang="en-US"/>
        </a:p>
      </dgm:t>
    </dgm:pt>
    <dgm:pt modelId="{5EA318D7-BBE6-4016-AA05-F62A794B9A95}">
      <dgm:prSet phldrT="[Text]" custT="1"/>
      <dgm:spPr/>
      <dgm:t>
        <a:bodyPr/>
        <a:lstStyle/>
        <a:p>
          <a:pPr>
            <a:lnSpc>
              <a:spcPct val="150000"/>
            </a:lnSpc>
          </a:pPr>
          <a:r>
            <a:rPr lang="en-US" sz="2800" dirty="0" err="1">
              <a:latin typeface="Arial" panose="020B0604020202020204" pitchFamily="34" charset="0"/>
              <a:cs typeface="Arial" panose="020B0604020202020204" pitchFamily="34" charset="0"/>
            </a:rPr>
            <a:t>Suy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hô</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hấp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thở</a:t>
          </a:r>
          <a:endParaRPr lang="en-US" sz="2800" dirty="0">
            <a:latin typeface="Arial" panose="020B0604020202020204" pitchFamily="34" charset="0"/>
            <a:cs typeface="Arial" panose="020B0604020202020204" pitchFamily="34" charset="0"/>
          </a:endParaRPr>
        </a:p>
      </dgm:t>
    </dgm:pt>
    <dgm:pt modelId="{21515790-4BA0-41B3-B3E3-F4392B02F5F2}" type="parTrans" cxnId="{F034DC9E-328C-433C-9FC9-37ED8A38A244}">
      <dgm:prSet/>
      <dgm:spPr/>
      <dgm:t>
        <a:bodyPr/>
        <a:lstStyle/>
        <a:p>
          <a:endParaRPr lang="en-US"/>
        </a:p>
      </dgm:t>
    </dgm:pt>
    <dgm:pt modelId="{F124109B-418F-44A6-89F7-66A283D3D59A}" type="sibTrans" cxnId="{F034DC9E-328C-433C-9FC9-37ED8A38A244}">
      <dgm:prSet/>
      <dgm:spPr/>
      <dgm:t>
        <a:bodyPr/>
        <a:lstStyle/>
        <a:p>
          <a:endParaRPr lang="en-US"/>
        </a:p>
      </dgm:t>
    </dgm:pt>
    <dgm:pt modelId="{1C96792C-D9FD-49F9-94F1-B041D11C8D17}">
      <dgm:prSet phldrT="[Text]" custT="1"/>
      <dgm:spPr/>
      <dgm:t>
        <a:bodyPr/>
        <a:lstStyle/>
        <a:p>
          <a:pPr>
            <a:lnSpc>
              <a:spcPct val="150000"/>
            </a:lnSpc>
          </a:pPr>
          <a:r>
            <a:rPr lang="en-US" sz="2800" dirty="0" err="1">
              <a:latin typeface="Arial" panose="020B0604020202020204" pitchFamily="34" charset="0"/>
              <a:cs typeface="Arial" panose="020B0604020202020204" pitchFamily="34" charset="0"/>
            </a:rPr>
            <a:t>Thở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nhanh</a:t>
          </a:r>
          <a:endParaRPr lang="en-US" sz="2800" dirty="0">
            <a:latin typeface="Arial" panose="020B0604020202020204" pitchFamily="34" charset="0"/>
            <a:cs typeface="Arial" panose="020B0604020202020204" pitchFamily="34" charset="0"/>
          </a:endParaRPr>
        </a:p>
      </dgm:t>
    </dgm:pt>
    <dgm:pt modelId="{3E1D403C-4003-4499-ABF6-DD4651011142}" type="parTrans" cxnId="{804DB038-D42F-4B47-8122-7FF64E43CB36}">
      <dgm:prSet/>
      <dgm:spPr/>
      <dgm:t>
        <a:bodyPr/>
        <a:lstStyle/>
        <a:p>
          <a:endParaRPr lang="en-US"/>
        </a:p>
      </dgm:t>
    </dgm:pt>
    <dgm:pt modelId="{0440EEF7-6E7D-4DED-B35A-A0D97CAF6DF0}" type="sibTrans" cxnId="{804DB038-D42F-4B47-8122-7FF64E43CB36}">
      <dgm:prSet/>
      <dgm:spPr/>
      <dgm:t>
        <a:bodyPr/>
        <a:lstStyle/>
        <a:p>
          <a:endParaRPr lang="en-US"/>
        </a:p>
      </dgm:t>
    </dgm:pt>
    <dgm:pt modelId="{3250B0C2-E4BF-49EF-8EF7-B90FCBABF2A6}">
      <dgm:prSet phldrT="[Text]"/>
      <dgm:spPr/>
      <dgm:t>
        <a:bodyPr/>
        <a:lstStyle/>
        <a:p>
          <a:pPr algn="just"/>
          <a:r>
            <a:rPr lang="en-US" dirty="0"/>
            <a:t>- </a:t>
          </a:r>
          <a:r>
            <a:rPr lang="en-US" dirty="0" err="1">
              <a:latin typeface="Arial" panose="020B0604020202020204" pitchFamily="34" charset="0"/>
              <a:cs typeface="Arial" panose="020B0604020202020204" pitchFamily="34" charset="0"/>
            </a:rPr>
            <a:t>Tư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vấn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hướng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dẫn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phụ</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huynh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đưa</a:t>
          </a:r>
          <a:r>
            <a:rPr lang="en-US" dirty="0">
              <a:latin typeface="Arial" panose="020B0604020202020204" pitchFamily="34" charset="0"/>
              <a:cs typeface="Arial" panose="020B0604020202020204" pitchFamily="34" charset="0"/>
            </a:rPr>
            <a:t> HS </a:t>
          </a:r>
          <a:r>
            <a:rPr lang="en-US" dirty="0" err="1">
              <a:latin typeface="Arial" panose="020B0604020202020204" pitchFamily="34" charset="0"/>
              <a:cs typeface="Arial" panose="020B0604020202020204" pitchFamily="34" charset="0"/>
            </a:rPr>
            <a:t>về</a:t>
          </a: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hệ</a:t>
          </a:r>
          <a:r>
            <a:rPr lang="en-US" dirty="0">
              <a:latin typeface="Arial" panose="020B0604020202020204" pitchFamily="34" charset="0"/>
              <a:cs typeface="Arial" panose="020B0604020202020204" pitchFamily="34" charset="0"/>
            </a:rPr>
            <a:t> TYT</a:t>
          </a:r>
        </a:p>
      </dgm:t>
    </dgm:pt>
    <dgm:pt modelId="{46AB7830-D44F-47C9-B055-C7362CD12514}" type="parTrans" cxnId="{393EA06F-9A62-411C-B43D-CEB417C0FFE7}">
      <dgm:prSet/>
      <dgm:spPr/>
      <dgm:t>
        <a:bodyPr/>
        <a:lstStyle/>
        <a:p>
          <a:endParaRPr lang="en-US"/>
        </a:p>
      </dgm:t>
    </dgm:pt>
    <dgm:pt modelId="{DA64E093-B2DD-44FE-B7E5-55CE5AB129A2}" type="sibTrans" cxnId="{393EA06F-9A62-411C-B43D-CEB417C0FFE7}">
      <dgm:prSet/>
      <dgm:spPr/>
      <dgm:t>
        <a:bodyPr/>
        <a:lstStyle/>
        <a:p>
          <a:endParaRPr lang="en-US"/>
        </a:p>
      </dgm:t>
    </dgm:pt>
    <dgm:pt modelId="{E950E536-C4CF-4348-A9EB-22ED4E11BCF4}">
      <dgm:prSet phldrT="[Text]" custT="1"/>
      <dgm:spPr/>
      <dgm:t>
        <a:bodyPr/>
        <a:lstStyle/>
        <a:p>
          <a:pPr>
            <a:lnSpc>
              <a:spcPct val="150000"/>
            </a:lnSpc>
          </a:pP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chứng</a:t>
          </a:r>
          <a:endParaRPr lang="en-US" sz="2800" dirty="0">
            <a:latin typeface="Arial" panose="020B0604020202020204" pitchFamily="34" charset="0"/>
            <a:cs typeface="Arial" panose="020B0604020202020204" pitchFamily="34" charset="0"/>
          </a:endParaRPr>
        </a:p>
      </dgm:t>
    </dgm:pt>
    <dgm:pt modelId="{2730CE6B-7A0E-4988-9EE1-A6FD063EEAD6}" type="parTrans" cxnId="{28D70D3B-713E-4310-B031-825E15D1F879}">
      <dgm:prSet/>
      <dgm:spPr/>
      <dgm:t>
        <a:bodyPr/>
        <a:lstStyle/>
        <a:p>
          <a:endParaRPr lang="en-US"/>
        </a:p>
      </dgm:t>
    </dgm:pt>
    <dgm:pt modelId="{71FD180F-6245-4BBF-8323-405B80837439}" type="sibTrans" cxnId="{28D70D3B-713E-4310-B031-825E15D1F879}">
      <dgm:prSet/>
      <dgm:spPr/>
      <dgm:t>
        <a:bodyPr/>
        <a:lstStyle/>
        <a:p>
          <a:endParaRPr lang="en-US"/>
        </a:p>
      </dgm:t>
    </dgm:pt>
    <dgm:pt modelId="{2B16A89C-71D7-415B-8E5B-DCB9FA1E0508}">
      <dgm:prSet phldrT="[Text]" custT="1"/>
      <dgm:spPr/>
      <dgm:t>
        <a:bodyPr/>
        <a:lstStyle/>
        <a:p>
          <a:pPr>
            <a:lnSpc>
              <a:spcPct val="150000"/>
            </a:lnSpc>
          </a:pPr>
          <a:r>
            <a:rPr lang="en-US" sz="2800" dirty="0" err="1">
              <a:latin typeface="Arial" panose="020B0604020202020204" pitchFamily="34" charset="0"/>
              <a:cs typeface="Arial" panose="020B0604020202020204" pitchFamily="34" charset="0"/>
            </a:rPr>
            <a:t>Triệu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nhẹ</a:t>
          </a:r>
          <a:endParaRPr lang="en-US" sz="2800" dirty="0">
            <a:latin typeface="Arial" panose="020B0604020202020204" pitchFamily="34" charset="0"/>
            <a:cs typeface="Arial" panose="020B0604020202020204" pitchFamily="34" charset="0"/>
          </a:endParaRPr>
        </a:p>
      </dgm:t>
    </dgm:pt>
    <dgm:pt modelId="{94C107C7-6B94-4C1F-AFB5-D8C87D05FAEA}" type="parTrans" cxnId="{A79511BA-9142-4CD2-9728-0FEBE84EBD18}">
      <dgm:prSet/>
      <dgm:spPr/>
      <dgm:t>
        <a:bodyPr/>
        <a:lstStyle/>
        <a:p>
          <a:endParaRPr lang="en-US"/>
        </a:p>
      </dgm:t>
    </dgm:pt>
    <dgm:pt modelId="{498C4346-146B-46D7-8817-63E32CD09234}" type="sibTrans" cxnId="{A79511BA-9142-4CD2-9728-0FEBE84EBD18}">
      <dgm:prSet/>
      <dgm:spPr/>
      <dgm:t>
        <a:bodyPr/>
        <a:lstStyle/>
        <a:p>
          <a:endParaRPr lang="en-US"/>
        </a:p>
      </dgm:t>
    </dgm:pt>
    <dgm:pt modelId="{5EFBAE22-8DD5-4B29-9EB5-D721B6A287D5}">
      <dgm:prSet phldrT="[Text]" custT="1"/>
      <dgm:spPr/>
      <dgm:t>
        <a:bodyPr/>
        <a:lstStyle/>
        <a:p>
          <a:pPr>
            <a:lnSpc>
              <a:spcPct val="150000"/>
            </a:lnSpc>
          </a:pPr>
          <a:r>
            <a:rPr lang="en-US" sz="2800" dirty="0">
              <a:latin typeface="Arial" panose="020B0604020202020204" pitchFamily="34" charset="0"/>
              <a:cs typeface="Arial" panose="020B0604020202020204" pitchFamily="34" charset="0"/>
            </a:rPr>
            <a:t>SPO2 &lt;96%</a:t>
          </a:r>
        </a:p>
      </dgm:t>
    </dgm:pt>
    <dgm:pt modelId="{CAC87F32-4EA5-44A7-A68E-5649D79C61EB}" type="parTrans" cxnId="{930DEC03-D087-4418-8DCF-FDFDDE449336}">
      <dgm:prSet/>
      <dgm:spPr/>
      <dgm:t>
        <a:bodyPr/>
        <a:lstStyle/>
        <a:p>
          <a:endParaRPr lang="en-US"/>
        </a:p>
      </dgm:t>
    </dgm:pt>
    <dgm:pt modelId="{59B7D3F5-0B0E-4BE8-A31E-4A91EF7A8BC0}" type="sibTrans" cxnId="{930DEC03-D087-4418-8DCF-FDFDDE449336}">
      <dgm:prSet/>
      <dgm:spPr/>
      <dgm:t>
        <a:bodyPr/>
        <a:lstStyle/>
        <a:p>
          <a:endParaRPr lang="en-US"/>
        </a:p>
      </dgm:t>
    </dgm:pt>
    <dgm:pt modelId="{467D13CC-4386-4651-8AC5-0C0183F6B339}" type="pres">
      <dgm:prSet presAssocID="{B3A4B8C0-3329-4EC8-8C80-E8988383029E}" presName="Name0" presStyleCnt="0">
        <dgm:presLayoutVars>
          <dgm:dir/>
          <dgm:animLvl val="lvl"/>
          <dgm:resizeHandles/>
        </dgm:presLayoutVars>
      </dgm:prSet>
      <dgm:spPr/>
      <dgm:t>
        <a:bodyPr/>
        <a:lstStyle/>
        <a:p>
          <a:endParaRPr lang="en-US"/>
        </a:p>
      </dgm:t>
    </dgm:pt>
    <dgm:pt modelId="{7718A2DD-FF11-4C5E-99E3-FB957CFFA6B2}" type="pres">
      <dgm:prSet presAssocID="{18DBAA29-2476-419E-AC17-FE39B600E935}" presName="linNode" presStyleCnt="0"/>
      <dgm:spPr/>
    </dgm:pt>
    <dgm:pt modelId="{2CCA3026-03F4-42C5-A984-1732BE3D7C83}" type="pres">
      <dgm:prSet presAssocID="{18DBAA29-2476-419E-AC17-FE39B600E935}" presName="parentShp" presStyleLbl="node1" presStyleIdx="0" presStyleCnt="2" custScaleX="105830" custScaleY="81912" custLinFactX="37753" custLinFactNeighborX="100000" custLinFactNeighborY="888">
        <dgm:presLayoutVars>
          <dgm:bulletEnabled val="1"/>
        </dgm:presLayoutVars>
      </dgm:prSet>
      <dgm:spPr/>
      <dgm:t>
        <a:bodyPr/>
        <a:lstStyle/>
        <a:p>
          <a:endParaRPr lang="en-US"/>
        </a:p>
      </dgm:t>
    </dgm:pt>
    <dgm:pt modelId="{9B165C4B-B2B8-491A-85A4-8F5E09928F56}" type="pres">
      <dgm:prSet presAssocID="{18DBAA29-2476-419E-AC17-FE39B600E935}" presName="childShp" presStyleLbl="bgAccFollowNode1" presStyleIdx="0" presStyleCnt="2" custScaleX="97583" custLinFactX="-4103" custLinFactNeighborX="-100000" custLinFactNeighborY="1776">
        <dgm:presLayoutVars>
          <dgm:bulletEnabled val="1"/>
        </dgm:presLayoutVars>
      </dgm:prSet>
      <dgm:spPr/>
      <dgm:t>
        <a:bodyPr/>
        <a:lstStyle/>
        <a:p>
          <a:endParaRPr lang="en-US"/>
        </a:p>
      </dgm:t>
    </dgm:pt>
    <dgm:pt modelId="{CC17EF6D-DEC3-4402-8D38-64B6D48AF434}" type="pres">
      <dgm:prSet presAssocID="{C393E0C9-EF27-4F6B-B10A-1AA1DC2D1A03}" presName="spacing" presStyleCnt="0"/>
      <dgm:spPr/>
    </dgm:pt>
    <dgm:pt modelId="{535713A5-5D59-4618-B792-12DD7B9137E8}" type="pres">
      <dgm:prSet presAssocID="{3250B0C2-E4BF-49EF-8EF7-B90FCBABF2A6}" presName="linNode" presStyleCnt="0"/>
      <dgm:spPr/>
    </dgm:pt>
    <dgm:pt modelId="{53D4F89B-96F0-4FA1-8B5E-0D7F865BBC9F}" type="pres">
      <dgm:prSet presAssocID="{3250B0C2-E4BF-49EF-8EF7-B90FCBABF2A6}" presName="parentShp" presStyleLbl="node1" presStyleIdx="1" presStyleCnt="2" custScaleX="110464" custScaleY="88373" custLinFactX="46271" custLinFactNeighborX="100000" custLinFactNeighborY="3107">
        <dgm:presLayoutVars>
          <dgm:bulletEnabled val="1"/>
        </dgm:presLayoutVars>
      </dgm:prSet>
      <dgm:spPr/>
      <dgm:t>
        <a:bodyPr/>
        <a:lstStyle/>
        <a:p>
          <a:endParaRPr lang="en-US"/>
        </a:p>
      </dgm:t>
    </dgm:pt>
    <dgm:pt modelId="{C26EC43A-639C-4941-983F-186B108142B1}" type="pres">
      <dgm:prSet presAssocID="{3250B0C2-E4BF-49EF-8EF7-B90FCBABF2A6}" presName="childShp" presStyleLbl="bgAccFollowNode1" presStyleIdx="1" presStyleCnt="2" custScaleX="108963" custScaleY="103740" custLinFactX="-8063" custLinFactNeighborX="-100000" custLinFactNeighborY="1375">
        <dgm:presLayoutVars>
          <dgm:bulletEnabled val="1"/>
        </dgm:presLayoutVars>
      </dgm:prSet>
      <dgm:spPr/>
      <dgm:t>
        <a:bodyPr/>
        <a:lstStyle/>
        <a:p>
          <a:endParaRPr lang="en-US"/>
        </a:p>
      </dgm:t>
    </dgm:pt>
  </dgm:ptLst>
  <dgm:cxnLst>
    <dgm:cxn modelId="{9917F626-AA1A-4B98-A53F-F60F5FF62D8A}" type="presOf" srcId="{18DBAA29-2476-419E-AC17-FE39B600E935}" destId="{2CCA3026-03F4-42C5-A984-1732BE3D7C83}" srcOrd="0" destOrd="0" presId="urn:microsoft.com/office/officeart/2005/8/layout/vList6"/>
    <dgm:cxn modelId="{393EA06F-9A62-411C-B43D-CEB417C0FFE7}" srcId="{B3A4B8C0-3329-4EC8-8C80-E8988383029E}" destId="{3250B0C2-E4BF-49EF-8EF7-B90FCBABF2A6}" srcOrd="1" destOrd="0" parTransId="{46AB7830-D44F-47C9-B055-C7362CD12514}" sibTransId="{DA64E093-B2DD-44FE-B7E5-55CE5AB129A2}"/>
    <dgm:cxn modelId="{A79511BA-9142-4CD2-9728-0FEBE84EBD18}" srcId="{3250B0C2-E4BF-49EF-8EF7-B90FCBABF2A6}" destId="{2B16A89C-71D7-415B-8E5B-DCB9FA1E0508}" srcOrd="1" destOrd="0" parTransId="{94C107C7-6B94-4C1F-AFB5-D8C87D05FAEA}" sibTransId="{498C4346-146B-46D7-8817-63E32CD09234}"/>
    <dgm:cxn modelId="{28D70D3B-713E-4310-B031-825E15D1F879}" srcId="{3250B0C2-E4BF-49EF-8EF7-B90FCBABF2A6}" destId="{E950E536-C4CF-4348-A9EB-22ED4E11BCF4}" srcOrd="0" destOrd="0" parTransId="{2730CE6B-7A0E-4988-9EE1-A6FD063EEAD6}" sibTransId="{71FD180F-6245-4BBF-8323-405B80837439}"/>
    <dgm:cxn modelId="{C386FCFE-D4E8-4789-ABE4-C9FF42C8B5AF}" type="presOf" srcId="{2B16A89C-71D7-415B-8E5B-DCB9FA1E0508}" destId="{C26EC43A-639C-4941-983F-186B108142B1}" srcOrd="0" destOrd="1" presId="urn:microsoft.com/office/officeart/2005/8/layout/vList6"/>
    <dgm:cxn modelId="{58E09F10-9ABB-4E59-A5C8-8DA28A9146B3}" srcId="{B3A4B8C0-3329-4EC8-8C80-E8988383029E}" destId="{18DBAA29-2476-419E-AC17-FE39B600E935}" srcOrd="0" destOrd="0" parTransId="{1503E9B7-95E8-427C-8909-506BBF238CDB}" sibTransId="{C393E0C9-EF27-4F6B-B10A-1AA1DC2D1A03}"/>
    <dgm:cxn modelId="{804DB038-D42F-4B47-8122-7FF64E43CB36}" srcId="{18DBAA29-2476-419E-AC17-FE39B600E935}" destId="{1C96792C-D9FD-49F9-94F1-B041D11C8D17}" srcOrd="2" destOrd="0" parTransId="{3E1D403C-4003-4499-ABF6-DD4651011142}" sibTransId="{0440EEF7-6E7D-4DED-B35A-A0D97CAF6DF0}"/>
    <dgm:cxn modelId="{F3DC75F8-0930-4C52-9B42-FE9C0BB53D15}" type="presOf" srcId="{5EFBAE22-8DD5-4B29-9EB5-D721B6A287D5}" destId="{9B165C4B-B2B8-491A-85A4-8F5E09928F56}" srcOrd="0" destOrd="1" presId="urn:microsoft.com/office/officeart/2005/8/layout/vList6"/>
    <dgm:cxn modelId="{CA9D9CD0-AA7A-4842-910E-035EEE4E3066}" type="presOf" srcId="{3250B0C2-E4BF-49EF-8EF7-B90FCBABF2A6}" destId="{53D4F89B-96F0-4FA1-8B5E-0D7F865BBC9F}" srcOrd="0" destOrd="0" presId="urn:microsoft.com/office/officeart/2005/8/layout/vList6"/>
    <dgm:cxn modelId="{F034DC9E-328C-433C-9FC9-37ED8A38A244}" srcId="{18DBAA29-2476-419E-AC17-FE39B600E935}" destId="{5EA318D7-BBE6-4016-AA05-F62A794B9A95}" srcOrd="0" destOrd="0" parTransId="{21515790-4BA0-41B3-B3E3-F4392B02F5F2}" sibTransId="{F124109B-418F-44A6-89F7-66A283D3D59A}"/>
    <dgm:cxn modelId="{17FA9F04-0497-4306-9A62-68D9C439717A}" type="presOf" srcId="{E950E536-C4CF-4348-A9EB-22ED4E11BCF4}" destId="{C26EC43A-639C-4941-983F-186B108142B1}" srcOrd="0" destOrd="0" presId="urn:microsoft.com/office/officeart/2005/8/layout/vList6"/>
    <dgm:cxn modelId="{3EE11C9A-03BD-46C0-8933-EA834C2004E4}" type="presOf" srcId="{B3A4B8C0-3329-4EC8-8C80-E8988383029E}" destId="{467D13CC-4386-4651-8AC5-0C0183F6B339}" srcOrd="0" destOrd="0" presId="urn:microsoft.com/office/officeart/2005/8/layout/vList6"/>
    <dgm:cxn modelId="{8C225193-7EF2-45BD-BE4E-8D21CCF2FD3A}" type="presOf" srcId="{1C96792C-D9FD-49F9-94F1-B041D11C8D17}" destId="{9B165C4B-B2B8-491A-85A4-8F5E09928F56}" srcOrd="0" destOrd="2" presId="urn:microsoft.com/office/officeart/2005/8/layout/vList6"/>
    <dgm:cxn modelId="{F7B2D835-9C88-4521-99F2-1EFC21AE48BC}" type="presOf" srcId="{5EA318D7-BBE6-4016-AA05-F62A794B9A95}" destId="{9B165C4B-B2B8-491A-85A4-8F5E09928F56}" srcOrd="0" destOrd="0" presId="urn:microsoft.com/office/officeart/2005/8/layout/vList6"/>
    <dgm:cxn modelId="{930DEC03-D087-4418-8DCF-FDFDDE449336}" srcId="{18DBAA29-2476-419E-AC17-FE39B600E935}" destId="{5EFBAE22-8DD5-4B29-9EB5-D721B6A287D5}" srcOrd="1" destOrd="0" parTransId="{CAC87F32-4EA5-44A7-A68E-5649D79C61EB}" sibTransId="{59B7D3F5-0B0E-4BE8-A31E-4A91EF7A8BC0}"/>
    <dgm:cxn modelId="{55415B10-FCA8-4BAB-B8D3-FF33F8771229}" type="presParOf" srcId="{467D13CC-4386-4651-8AC5-0C0183F6B339}" destId="{7718A2DD-FF11-4C5E-99E3-FB957CFFA6B2}" srcOrd="0" destOrd="0" presId="urn:microsoft.com/office/officeart/2005/8/layout/vList6"/>
    <dgm:cxn modelId="{6F968F8E-5CC6-427A-A1E3-7F20414EE718}" type="presParOf" srcId="{7718A2DD-FF11-4C5E-99E3-FB957CFFA6B2}" destId="{2CCA3026-03F4-42C5-A984-1732BE3D7C83}" srcOrd="0" destOrd="0" presId="urn:microsoft.com/office/officeart/2005/8/layout/vList6"/>
    <dgm:cxn modelId="{E6485D93-7874-4507-B96A-CCBEF0DC2B46}" type="presParOf" srcId="{7718A2DD-FF11-4C5E-99E3-FB957CFFA6B2}" destId="{9B165C4B-B2B8-491A-85A4-8F5E09928F56}" srcOrd="1" destOrd="0" presId="urn:microsoft.com/office/officeart/2005/8/layout/vList6"/>
    <dgm:cxn modelId="{7C6AFC48-2E48-48B0-92AB-E61F49D8A9C9}" type="presParOf" srcId="{467D13CC-4386-4651-8AC5-0C0183F6B339}" destId="{CC17EF6D-DEC3-4402-8D38-64B6D48AF434}" srcOrd="1" destOrd="0" presId="urn:microsoft.com/office/officeart/2005/8/layout/vList6"/>
    <dgm:cxn modelId="{E97AE00C-4F66-4D24-A026-E9AC4C68B8D9}" type="presParOf" srcId="{467D13CC-4386-4651-8AC5-0C0183F6B339}" destId="{535713A5-5D59-4618-B792-12DD7B9137E8}" srcOrd="2" destOrd="0" presId="urn:microsoft.com/office/officeart/2005/8/layout/vList6"/>
    <dgm:cxn modelId="{00BE36E6-4040-40E5-A0B3-2C586F347E9A}" type="presParOf" srcId="{535713A5-5D59-4618-B792-12DD7B9137E8}" destId="{53D4F89B-96F0-4FA1-8B5E-0D7F865BBC9F}" srcOrd="0" destOrd="0" presId="urn:microsoft.com/office/officeart/2005/8/layout/vList6"/>
    <dgm:cxn modelId="{000C0841-4E5C-4FC2-8AB3-6A981E9F093A}" type="presParOf" srcId="{535713A5-5D59-4618-B792-12DD7B9137E8}" destId="{C26EC43A-639C-4941-983F-186B108142B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3EEAD-04AB-4B24-857D-4361E5D13219}">
      <dsp:nvSpPr>
        <dsp:cNvPr id="0" name=""/>
        <dsp:cNvSpPr/>
      </dsp:nvSpPr>
      <dsp:spPr>
        <a:xfrm>
          <a:off x="2448189" y="374755"/>
          <a:ext cx="4842996" cy="4842996"/>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kern="1200" dirty="0" err="1">
              <a:latin typeface="Arial" panose="020B0604020202020204" pitchFamily="34" charset="0"/>
              <a:cs typeface="Arial" panose="020B0604020202020204" pitchFamily="34" charset="0"/>
            </a:rPr>
            <a:t>Hút</a:t>
          </a:r>
          <a:r>
            <a:rPr lang="en-US" sz="4500" kern="1200" dirty="0">
              <a:latin typeface="Arial" panose="020B0604020202020204" pitchFamily="34" charset="0"/>
              <a:cs typeface="Arial" panose="020B0604020202020204" pitchFamily="34" charset="0"/>
            </a:rPr>
            <a:t> </a:t>
          </a:r>
          <a:r>
            <a:rPr lang="en-US" sz="4500" kern="1200" dirty="0" err="1">
              <a:latin typeface="Arial" panose="020B0604020202020204" pitchFamily="34" charset="0"/>
              <a:cs typeface="Arial" panose="020B0604020202020204" pitchFamily="34" charset="0"/>
            </a:rPr>
            <a:t>thuốc</a:t>
          </a:r>
          <a:endParaRPr lang="en-US" sz="4500" kern="1200" dirty="0">
            <a:latin typeface="Arial" panose="020B0604020202020204" pitchFamily="34" charset="0"/>
            <a:cs typeface="Arial" panose="020B0604020202020204" pitchFamily="34" charset="0"/>
          </a:endParaRPr>
        </a:p>
      </dsp:txBody>
      <dsp:txXfrm>
        <a:off x="5000564" y="1401009"/>
        <a:ext cx="1729641" cy="1441367"/>
      </dsp:txXfrm>
    </dsp:sp>
    <dsp:sp modelId="{6A4CC2AB-87E6-417A-AAEF-4A7E0EF2EA90}">
      <dsp:nvSpPr>
        <dsp:cNvPr id="0" name=""/>
        <dsp:cNvSpPr/>
      </dsp:nvSpPr>
      <dsp:spPr>
        <a:xfrm>
          <a:off x="2348447" y="547719"/>
          <a:ext cx="4842996" cy="4842996"/>
        </a:xfrm>
        <a:prstGeom prst="pie">
          <a:avLst>
            <a:gd name="adj1" fmla="val 1800000"/>
            <a:gd name="adj2" fmla="val 900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kern="1200" dirty="0" err="1">
              <a:latin typeface="Arial" panose="020B0604020202020204" pitchFamily="34" charset="0"/>
              <a:cs typeface="Arial" panose="020B0604020202020204" pitchFamily="34" charset="0"/>
            </a:rPr>
            <a:t>Bệnh</a:t>
          </a:r>
          <a:r>
            <a:rPr lang="en-US" sz="4500" kern="1200" dirty="0">
              <a:latin typeface="Arial" panose="020B0604020202020204" pitchFamily="34" charset="0"/>
              <a:cs typeface="Arial" panose="020B0604020202020204" pitchFamily="34" charset="0"/>
            </a:rPr>
            <a:t> </a:t>
          </a:r>
          <a:r>
            <a:rPr lang="en-US" sz="4500" kern="1200" dirty="0" err="1">
              <a:latin typeface="Arial" panose="020B0604020202020204" pitchFamily="34" charset="0"/>
              <a:cs typeface="Arial" panose="020B0604020202020204" pitchFamily="34" charset="0"/>
            </a:rPr>
            <a:t>nền</a:t>
          </a:r>
          <a:endParaRPr lang="en-US" sz="4500" kern="1200" dirty="0">
            <a:latin typeface="Arial" panose="020B0604020202020204" pitchFamily="34" charset="0"/>
            <a:cs typeface="Arial" panose="020B0604020202020204" pitchFamily="34" charset="0"/>
          </a:endParaRPr>
        </a:p>
      </dsp:txBody>
      <dsp:txXfrm>
        <a:off x="3501541" y="3689902"/>
        <a:ext cx="2594462" cy="1268403"/>
      </dsp:txXfrm>
    </dsp:sp>
    <dsp:sp modelId="{F960CF51-571B-4E8B-8ED9-79F5FB6195F7}">
      <dsp:nvSpPr>
        <dsp:cNvPr id="0" name=""/>
        <dsp:cNvSpPr/>
      </dsp:nvSpPr>
      <dsp:spPr>
        <a:xfrm>
          <a:off x="2248704" y="374755"/>
          <a:ext cx="4842996" cy="4842996"/>
        </a:xfrm>
        <a:prstGeom prst="pie">
          <a:avLst>
            <a:gd name="adj1" fmla="val 9000000"/>
            <a:gd name="adj2" fmla="val 1620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kern="1200">
              <a:latin typeface="Arial" panose="020B0604020202020204" pitchFamily="34" charset="0"/>
              <a:cs typeface="Arial" panose="020B0604020202020204" pitchFamily="34" charset="0"/>
            </a:rPr>
            <a:t>&gt; </a:t>
          </a:r>
          <a:r>
            <a:rPr lang="en-US" sz="4500" kern="1200" smtClean="0">
              <a:latin typeface="Arial" panose="020B0604020202020204" pitchFamily="34" charset="0"/>
              <a:cs typeface="Arial" panose="020B0604020202020204" pitchFamily="34" charset="0"/>
            </a:rPr>
            <a:t>65 </a:t>
          </a:r>
          <a:r>
            <a:rPr lang="en-US" sz="4500" kern="1200" dirty="0" err="1">
              <a:latin typeface="Arial" panose="020B0604020202020204" pitchFamily="34" charset="0"/>
              <a:cs typeface="Arial" panose="020B0604020202020204" pitchFamily="34" charset="0"/>
            </a:rPr>
            <a:t>tuổi</a:t>
          </a:r>
          <a:endParaRPr lang="en-US" sz="4500" kern="1200" dirty="0">
            <a:latin typeface="Arial" panose="020B0604020202020204" pitchFamily="34" charset="0"/>
            <a:cs typeface="Arial" panose="020B0604020202020204" pitchFamily="34" charset="0"/>
          </a:endParaRPr>
        </a:p>
      </dsp:txBody>
      <dsp:txXfrm>
        <a:off x="2809685" y="1401009"/>
        <a:ext cx="1729641" cy="1441367"/>
      </dsp:txXfrm>
    </dsp:sp>
    <dsp:sp modelId="{822586AD-6945-4B1C-A713-12BB915017C4}">
      <dsp:nvSpPr>
        <dsp:cNvPr id="0" name=""/>
        <dsp:cNvSpPr/>
      </dsp:nvSpPr>
      <dsp:spPr>
        <a:xfrm>
          <a:off x="2148785" y="74951"/>
          <a:ext cx="5442605" cy="5442605"/>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95345B-0F61-48F4-A964-33D218E511EB}">
      <dsp:nvSpPr>
        <dsp:cNvPr id="0" name=""/>
        <dsp:cNvSpPr/>
      </dsp:nvSpPr>
      <dsp:spPr>
        <a:xfrm>
          <a:off x="2048642" y="247609"/>
          <a:ext cx="5442605" cy="5442605"/>
        </a:xfrm>
        <a:prstGeom prst="circularArrow">
          <a:avLst>
            <a:gd name="adj1" fmla="val 5085"/>
            <a:gd name="adj2" fmla="val 327528"/>
            <a:gd name="adj3" fmla="val 8671970"/>
            <a:gd name="adj4" fmla="val 1800502"/>
            <a:gd name="adj5" fmla="val 5932"/>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B63E90-C9E3-4130-A0F0-4F38F4463748}">
      <dsp:nvSpPr>
        <dsp:cNvPr id="0" name=""/>
        <dsp:cNvSpPr/>
      </dsp:nvSpPr>
      <dsp:spPr>
        <a:xfrm>
          <a:off x="1948500" y="74951"/>
          <a:ext cx="5442605" cy="5442605"/>
        </a:xfrm>
        <a:prstGeom prst="circularArrow">
          <a:avLst>
            <a:gd name="adj1" fmla="val 5085"/>
            <a:gd name="adj2" fmla="val 327528"/>
            <a:gd name="adj3" fmla="val 15873039"/>
            <a:gd name="adj4" fmla="val 9000000"/>
            <a:gd name="adj5" fmla="val 5932"/>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D96B9-6005-4628-8BBF-2E1C6F2FB63B}">
      <dsp:nvSpPr>
        <dsp:cNvPr id="0" name=""/>
        <dsp:cNvSpPr/>
      </dsp:nvSpPr>
      <dsp:spPr>
        <a:xfrm>
          <a:off x="0" y="786287"/>
          <a:ext cx="10203366" cy="4081346"/>
        </a:xfrm>
        <a:prstGeom prst="leftRightRibb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5F54CA-A440-4A0D-8BB6-D10C02649C84}">
      <dsp:nvSpPr>
        <dsp:cNvPr id="0" name=""/>
        <dsp:cNvSpPr/>
      </dsp:nvSpPr>
      <dsp:spPr>
        <a:xfrm>
          <a:off x="1224403" y="1478239"/>
          <a:ext cx="3367110" cy="19998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3576" rIns="0" bIns="175260" numCol="1" spcCol="1270" anchor="ctr" anchorCtr="0">
          <a:noAutofit/>
        </a:bodyPr>
        <a:lstStyle/>
        <a:p>
          <a:pPr lvl="0" algn="ctr" defTabSz="2044700">
            <a:lnSpc>
              <a:spcPct val="150000"/>
            </a:lnSpc>
            <a:spcBef>
              <a:spcPct val="0"/>
            </a:spcBef>
            <a:spcAft>
              <a:spcPct val="35000"/>
            </a:spcAft>
          </a:pPr>
          <a:r>
            <a:rPr lang="en-US" sz="4600" kern="1200" dirty="0" err="1">
              <a:latin typeface="Arial" panose="020B0604020202020204" pitchFamily="34" charset="0"/>
              <a:cs typeface="Arial" panose="020B0604020202020204" pitchFamily="34" charset="0"/>
            </a:rPr>
            <a:t>Khai</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báo</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trực</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tiếp</a:t>
          </a:r>
          <a:endParaRPr lang="en-US" sz="4600" kern="1200" dirty="0">
            <a:latin typeface="Arial" panose="020B0604020202020204" pitchFamily="34" charset="0"/>
            <a:cs typeface="Arial" panose="020B0604020202020204" pitchFamily="34" charset="0"/>
          </a:endParaRPr>
        </a:p>
      </dsp:txBody>
      <dsp:txXfrm>
        <a:off x="1224403" y="1478239"/>
        <a:ext cx="3367110" cy="1999859"/>
      </dsp:txXfrm>
    </dsp:sp>
    <dsp:sp modelId="{2C767824-79A5-4C9F-9937-654B58A0FDF8}">
      <dsp:nvSpPr>
        <dsp:cNvPr id="0" name=""/>
        <dsp:cNvSpPr/>
      </dsp:nvSpPr>
      <dsp:spPr>
        <a:xfrm>
          <a:off x="5101683" y="2131254"/>
          <a:ext cx="3979312" cy="19998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3576" rIns="0" bIns="175260" numCol="1" spcCol="1270" anchor="ctr" anchorCtr="0">
          <a:noAutofit/>
        </a:bodyPr>
        <a:lstStyle/>
        <a:p>
          <a:pPr lvl="0" algn="ctr" defTabSz="2044700">
            <a:lnSpc>
              <a:spcPct val="90000"/>
            </a:lnSpc>
            <a:spcBef>
              <a:spcPct val="0"/>
            </a:spcBef>
            <a:spcAft>
              <a:spcPct val="35000"/>
            </a:spcAft>
          </a:pPr>
          <a:r>
            <a:rPr lang="en-US" sz="4600" kern="1200" dirty="0" err="1">
              <a:latin typeface="Arial" panose="020B0604020202020204" pitchFamily="34" charset="0"/>
              <a:cs typeface="Arial" panose="020B0604020202020204" pitchFamily="34" charset="0"/>
            </a:rPr>
            <a:t>Nền</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tảng</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số</a:t>
          </a:r>
          <a:endParaRPr lang="en-US" sz="4600" kern="1200" dirty="0">
            <a:latin typeface="Arial" panose="020B0604020202020204" pitchFamily="34" charset="0"/>
            <a:cs typeface="Arial" panose="020B0604020202020204" pitchFamily="34" charset="0"/>
          </a:endParaRPr>
        </a:p>
      </dsp:txBody>
      <dsp:txXfrm>
        <a:off x="5101683" y="2131254"/>
        <a:ext cx="3979312" cy="1999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65C4B-B2B8-491A-85A4-8F5E09928F56}">
      <dsp:nvSpPr>
        <dsp:cNvPr id="0" name=""/>
        <dsp:cNvSpPr/>
      </dsp:nvSpPr>
      <dsp:spPr>
        <a:xfrm>
          <a:off x="0" y="44315"/>
          <a:ext cx="5052457" cy="2468370"/>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150000"/>
            </a:lnSpc>
            <a:spcBef>
              <a:spcPct val="0"/>
            </a:spcBef>
            <a:spcAft>
              <a:spcPct val="15000"/>
            </a:spcAft>
            <a:buChar char="••"/>
          </a:pPr>
          <a:r>
            <a:rPr lang="en-US" sz="2800" kern="1200" dirty="0" err="1">
              <a:latin typeface="Arial" panose="020B0604020202020204" pitchFamily="34" charset="0"/>
              <a:cs typeface="Arial" panose="020B0604020202020204" pitchFamily="34" charset="0"/>
            </a:rPr>
            <a:t>Suy</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hô</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hấp</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khó</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thở</a:t>
          </a:r>
          <a:endParaRPr lang="en-US" sz="2800" kern="1200" dirty="0">
            <a:latin typeface="Arial" panose="020B0604020202020204" pitchFamily="34" charset="0"/>
            <a:cs typeface="Arial" panose="020B0604020202020204" pitchFamily="34" charset="0"/>
          </a:endParaRPr>
        </a:p>
        <a:p>
          <a:pPr marL="285750" lvl="1" indent="-285750" algn="l" defTabSz="1244600">
            <a:lnSpc>
              <a:spcPct val="150000"/>
            </a:lnSpc>
            <a:spcBef>
              <a:spcPct val="0"/>
            </a:spcBef>
            <a:spcAft>
              <a:spcPct val="15000"/>
            </a:spcAft>
            <a:buChar char="••"/>
          </a:pPr>
          <a:r>
            <a:rPr lang="en-US" sz="2800" kern="1200" dirty="0">
              <a:latin typeface="Arial" panose="020B0604020202020204" pitchFamily="34" charset="0"/>
              <a:cs typeface="Arial" panose="020B0604020202020204" pitchFamily="34" charset="0"/>
            </a:rPr>
            <a:t>SPO2 &lt;96%</a:t>
          </a:r>
        </a:p>
        <a:p>
          <a:pPr marL="285750" lvl="1" indent="-285750" algn="l" defTabSz="1244600">
            <a:lnSpc>
              <a:spcPct val="150000"/>
            </a:lnSpc>
            <a:spcBef>
              <a:spcPct val="0"/>
            </a:spcBef>
            <a:spcAft>
              <a:spcPct val="15000"/>
            </a:spcAft>
            <a:buChar char="••"/>
          </a:pPr>
          <a:r>
            <a:rPr lang="en-US" sz="2800" kern="1200" dirty="0" err="1">
              <a:latin typeface="Arial" panose="020B0604020202020204" pitchFamily="34" charset="0"/>
              <a:cs typeface="Arial" panose="020B0604020202020204" pitchFamily="34" charset="0"/>
            </a:rPr>
            <a:t>Thở</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nhanh</a:t>
          </a:r>
          <a:endParaRPr lang="en-US" sz="2800" kern="1200" dirty="0">
            <a:latin typeface="Arial" panose="020B0604020202020204" pitchFamily="34" charset="0"/>
            <a:cs typeface="Arial" panose="020B0604020202020204" pitchFamily="34" charset="0"/>
          </a:endParaRPr>
        </a:p>
      </dsp:txBody>
      <dsp:txXfrm>
        <a:off x="0" y="352861"/>
        <a:ext cx="4126818" cy="1851278"/>
      </dsp:txXfrm>
    </dsp:sp>
    <dsp:sp modelId="{2CCA3026-03F4-42C5-A984-1732BE3D7C83}">
      <dsp:nvSpPr>
        <dsp:cNvPr id="0" name=""/>
        <dsp:cNvSpPr/>
      </dsp:nvSpPr>
      <dsp:spPr>
        <a:xfrm>
          <a:off x="5052880" y="245636"/>
          <a:ext cx="3652969" cy="202189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err="1" smtClean="0">
              <a:latin typeface="Arial" panose="020B0604020202020204" pitchFamily="34" charset="0"/>
              <a:cs typeface="Arial" panose="020B0604020202020204" pitchFamily="34" charset="0"/>
            </a:rPr>
            <a:t>Chuyển</a:t>
          </a:r>
          <a:r>
            <a:rPr lang="en-US" sz="3100" kern="1200" dirty="0" smtClean="0">
              <a:latin typeface="Arial" panose="020B0604020202020204" pitchFamily="34" charset="0"/>
              <a:cs typeface="Arial" panose="020B0604020202020204" pitchFamily="34" charset="0"/>
            </a:rPr>
            <a:t> BV</a:t>
          </a:r>
          <a:endParaRPr lang="en-US" sz="3100" kern="1200" dirty="0">
            <a:latin typeface="Arial" panose="020B0604020202020204" pitchFamily="34" charset="0"/>
            <a:cs typeface="Arial" panose="020B0604020202020204" pitchFamily="34" charset="0"/>
          </a:endParaRPr>
        </a:p>
      </dsp:txBody>
      <dsp:txXfrm>
        <a:off x="5151581" y="344337"/>
        <a:ext cx="3455567" cy="1824489"/>
      </dsp:txXfrm>
    </dsp:sp>
    <dsp:sp modelId="{C26EC43A-639C-4941-983F-186B108142B1}">
      <dsp:nvSpPr>
        <dsp:cNvPr id="0" name=""/>
        <dsp:cNvSpPr/>
      </dsp:nvSpPr>
      <dsp:spPr>
        <a:xfrm>
          <a:off x="0" y="2716162"/>
          <a:ext cx="5191446" cy="2560687"/>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150000"/>
            </a:lnSpc>
            <a:spcBef>
              <a:spcPct val="0"/>
            </a:spcBef>
            <a:spcAft>
              <a:spcPct val="15000"/>
            </a:spcAft>
            <a:buChar char="••"/>
          </a:pPr>
          <a:r>
            <a:rPr lang="en-US" sz="2800" kern="1200" dirty="0" err="1">
              <a:latin typeface="Arial" panose="020B0604020202020204" pitchFamily="34" charset="0"/>
              <a:cs typeface="Arial" panose="020B0604020202020204" pitchFamily="34" charset="0"/>
            </a:rPr>
            <a:t>Không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triệu</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chứng</a:t>
          </a:r>
          <a:endParaRPr lang="en-US" sz="2800" kern="1200" dirty="0">
            <a:latin typeface="Arial" panose="020B0604020202020204" pitchFamily="34" charset="0"/>
            <a:cs typeface="Arial" panose="020B0604020202020204" pitchFamily="34" charset="0"/>
          </a:endParaRPr>
        </a:p>
        <a:p>
          <a:pPr marL="285750" lvl="1" indent="-285750" algn="l" defTabSz="1244600">
            <a:lnSpc>
              <a:spcPct val="150000"/>
            </a:lnSpc>
            <a:spcBef>
              <a:spcPct val="0"/>
            </a:spcBef>
            <a:spcAft>
              <a:spcPct val="15000"/>
            </a:spcAft>
            <a:buChar char="••"/>
          </a:pPr>
          <a:r>
            <a:rPr lang="en-US" sz="2800" kern="1200" dirty="0" err="1">
              <a:latin typeface="Arial" panose="020B0604020202020204" pitchFamily="34" charset="0"/>
              <a:cs typeface="Arial" panose="020B0604020202020204" pitchFamily="34" charset="0"/>
            </a:rPr>
            <a:t>Triệu</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chứng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nhẹ</a:t>
          </a:r>
          <a:endParaRPr lang="en-US" sz="2800" kern="1200" dirty="0">
            <a:latin typeface="Arial" panose="020B0604020202020204" pitchFamily="34" charset="0"/>
            <a:cs typeface="Arial" panose="020B0604020202020204" pitchFamily="34" charset="0"/>
          </a:endParaRPr>
        </a:p>
      </dsp:txBody>
      <dsp:txXfrm>
        <a:off x="0" y="3036248"/>
        <a:ext cx="4231188" cy="1920515"/>
      </dsp:txXfrm>
    </dsp:sp>
    <dsp:sp modelId="{53D4F89B-96F0-4FA1-8B5E-0D7F865BBC9F}">
      <dsp:nvSpPr>
        <dsp:cNvPr id="0" name=""/>
        <dsp:cNvSpPr/>
      </dsp:nvSpPr>
      <dsp:spPr>
        <a:xfrm>
          <a:off x="5197209" y="2982034"/>
          <a:ext cx="3508640" cy="218137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just" defTabSz="1377950">
            <a:lnSpc>
              <a:spcPct val="90000"/>
            </a:lnSpc>
            <a:spcBef>
              <a:spcPct val="0"/>
            </a:spcBef>
            <a:spcAft>
              <a:spcPct val="35000"/>
            </a:spcAft>
          </a:pPr>
          <a:r>
            <a:rPr lang="en-US" sz="3100" kern="1200" dirty="0"/>
            <a:t>- </a:t>
          </a:r>
          <a:r>
            <a:rPr lang="en-US" sz="3100" kern="1200" dirty="0" err="1">
              <a:latin typeface="Arial" panose="020B0604020202020204" pitchFamily="34" charset="0"/>
              <a:cs typeface="Arial" panose="020B0604020202020204" pitchFamily="34" charset="0"/>
            </a:rPr>
            <a:t>Tư</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vấn</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hướng</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dẫn</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phụ</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huynh</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đưa</a:t>
          </a:r>
          <a:r>
            <a:rPr lang="en-US" sz="3100" kern="1200" dirty="0">
              <a:latin typeface="Arial" panose="020B0604020202020204" pitchFamily="34" charset="0"/>
              <a:cs typeface="Arial" panose="020B0604020202020204" pitchFamily="34" charset="0"/>
            </a:rPr>
            <a:t> HS </a:t>
          </a:r>
          <a:r>
            <a:rPr lang="en-US" sz="3100" kern="1200" dirty="0" err="1">
              <a:latin typeface="Arial" panose="020B0604020202020204" pitchFamily="34" charset="0"/>
              <a:cs typeface="Arial" panose="020B0604020202020204" pitchFamily="34" charset="0"/>
            </a:rPr>
            <a:t>về</a:t>
          </a:r>
          <a:endParaRPr lang="en-US" sz="3100" kern="1200" dirty="0">
            <a:latin typeface="Arial" panose="020B0604020202020204" pitchFamily="34" charset="0"/>
            <a:cs typeface="Arial" panose="020B0604020202020204" pitchFamily="34" charset="0"/>
          </a:endParaRPr>
        </a:p>
        <a:p>
          <a:pPr lvl="0" algn="just" defTabSz="1377950">
            <a:lnSpc>
              <a:spcPct val="90000"/>
            </a:lnSpc>
            <a:spcBef>
              <a:spcPct val="0"/>
            </a:spcBef>
            <a:spcAft>
              <a:spcPct val="35000"/>
            </a:spcAft>
          </a:pP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Liên</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hệ</a:t>
          </a:r>
          <a:r>
            <a:rPr lang="en-US" sz="3100" kern="1200" dirty="0">
              <a:latin typeface="Arial" panose="020B0604020202020204" pitchFamily="34" charset="0"/>
              <a:cs typeface="Arial" panose="020B0604020202020204" pitchFamily="34" charset="0"/>
            </a:rPr>
            <a:t> TYT</a:t>
          </a:r>
        </a:p>
      </dsp:txBody>
      <dsp:txXfrm>
        <a:off x="5303695" y="3088520"/>
        <a:ext cx="3295668" cy="196840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CCD49-5428-4F41-8A1C-1E4FDE552B3F}" type="datetimeFigureOut">
              <a:rPr lang="en-US" smtClean="0"/>
              <a:t>25/04/2023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C21DA-2C34-474E-A90D-779444272EDA}" type="slidenum">
              <a:rPr lang="en-US" smtClean="0"/>
              <a:t>‹#›</a:t>
            </a:fld>
            <a:endParaRPr lang="en-US"/>
          </a:p>
        </p:txBody>
      </p:sp>
    </p:spTree>
    <p:extLst>
      <p:ext uri="{BB962C8B-B14F-4D97-AF65-F5344CB8AC3E}">
        <p14:creationId xmlns:p14="http://schemas.microsoft.com/office/powerpoint/2010/main" val="302957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err="1">
                <a:solidFill>
                  <a:schemeClr val="tx1"/>
                </a:solidFill>
                <a:latin typeface="Tahoma" panose="020B0604030504040204" pitchFamily="34" charset="0"/>
                <a:ea typeface="Tahoma" panose="020B0604030504040204" pitchFamily="34" charset="0"/>
                <a:cs typeface="Tahoma" panose="020B0604030504040204" pitchFamily="34" charset="0"/>
              </a:rPr>
              <a:t>Công</a:t>
            </a:r>
            <a:r>
              <a:rPr lang="en-US" alt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b="1" dirty="0" err="1">
                <a:solidFill>
                  <a:schemeClr val="tx1"/>
                </a:solidFill>
                <a:latin typeface="Tahoma" panose="020B0604030504040204" pitchFamily="34" charset="0"/>
                <a:ea typeface="Tahoma" panose="020B0604030504040204" pitchFamily="34" charset="0"/>
                <a:cs typeface="Tahoma" panose="020B0604030504040204" pitchFamily="34" charset="0"/>
              </a:rPr>
              <a:t>văn</a:t>
            </a:r>
            <a:r>
              <a:rPr lang="en-US" alt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alt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 9038/SYT-NVY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ngày</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03/12/2021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Sở</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Y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tế</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về</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dẫn</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tạm</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thời</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án</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kiểm</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soát</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dịch</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COVID-19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trong</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trường</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học</a:t>
            </a:r>
            <a:endPar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18C21DA-2C34-474E-A90D-779444272EDA}" type="slidenum">
              <a:rPr lang="en-US" smtClean="0"/>
              <a:t>2</a:t>
            </a:fld>
            <a:endParaRPr lang="en-US"/>
          </a:p>
        </p:txBody>
      </p:sp>
    </p:spTree>
    <p:extLst>
      <p:ext uri="{BB962C8B-B14F-4D97-AF65-F5344CB8AC3E}">
        <p14:creationId xmlns:p14="http://schemas.microsoft.com/office/powerpoint/2010/main" val="180130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000000"/>
                </a:solidFill>
                <a:latin typeface="Arial" panose="020B0604020202020204" pitchFamily="34" charset="0"/>
                <a:cs typeface="Arial" panose="020B0604020202020204" pitchFamily="34" charset="0"/>
              </a:rPr>
              <a:t>Riêng</a:t>
            </a:r>
            <a:r>
              <a:rPr lang="en-US" sz="1200" dirty="0" smtClean="0">
                <a:solidFill>
                  <a:srgbClr val="000000"/>
                </a:solidFill>
                <a:latin typeface="Arial" panose="020B0604020202020204" pitchFamily="34" charset="0"/>
                <a:cs typeface="Arial" panose="020B0604020202020204" pitchFamily="34" charset="0"/>
              </a:rPr>
              <a:t> </a:t>
            </a:r>
            <a:r>
              <a:rPr lang="en-US" sz="1200" dirty="0" err="1" smtClean="0">
                <a:solidFill>
                  <a:srgbClr val="000000"/>
                </a:solidFill>
                <a:latin typeface="Arial" panose="020B0604020202020204" pitchFamily="34" charset="0"/>
                <a:cs typeface="Arial" panose="020B0604020202020204" pitchFamily="34" charset="0"/>
              </a:rPr>
              <a:t>từ</a:t>
            </a:r>
            <a:r>
              <a:rPr lang="en-US" sz="1200" dirty="0" smtClean="0">
                <a:solidFill>
                  <a:srgbClr val="000000"/>
                </a:solidFill>
                <a:latin typeface="Arial" panose="020B0604020202020204" pitchFamily="34" charset="0"/>
                <a:cs typeface="Arial" panose="020B0604020202020204" pitchFamily="34" charset="0"/>
              </a:rPr>
              <a:t> </a:t>
            </a:r>
            <a:r>
              <a:rPr lang="en-US" sz="1200" dirty="0" err="1" smtClean="0">
                <a:solidFill>
                  <a:srgbClr val="000000"/>
                </a:solidFill>
                <a:latin typeface="Arial" panose="020B0604020202020204" pitchFamily="34" charset="0"/>
                <a:cs typeface="Arial" panose="020B0604020202020204" pitchFamily="34" charset="0"/>
              </a:rPr>
              <a:t>ngày</a:t>
            </a:r>
            <a:r>
              <a:rPr lang="en-US" sz="1200" dirty="0" smtClean="0">
                <a:solidFill>
                  <a:srgbClr val="000000"/>
                </a:solidFill>
                <a:latin typeface="Arial" panose="020B0604020202020204" pitchFamily="34" charset="0"/>
                <a:cs typeface="Arial" panose="020B0604020202020204" pitchFamily="34" charset="0"/>
              </a:rPr>
              <a:t> 08/04/2023 </a:t>
            </a:r>
            <a:r>
              <a:rPr lang="en-US" sz="1200" dirty="0" err="1" smtClean="0">
                <a:solidFill>
                  <a:srgbClr val="000000"/>
                </a:solidFill>
                <a:latin typeface="Arial" panose="020B0604020202020204" pitchFamily="34" charset="0"/>
                <a:cs typeface="Arial" panose="020B0604020202020204" pitchFamily="34" charset="0"/>
              </a:rPr>
              <a:t>đến</a:t>
            </a:r>
            <a:r>
              <a:rPr lang="en-US" sz="1200" dirty="0" smtClean="0">
                <a:solidFill>
                  <a:srgbClr val="000000"/>
                </a:solidFill>
                <a:latin typeface="Arial" panose="020B0604020202020204" pitchFamily="34" charset="0"/>
                <a:cs typeface="Arial" panose="020B0604020202020204" pitchFamily="34" charset="0"/>
              </a:rPr>
              <a:t> 23/04/2023: 48 ca </a:t>
            </a:r>
            <a:r>
              <a:rPr lang="en-US" sz="1200" dirty="0" err="1" smtClean="0">
                <a:solidFill>
                  <a:srgbClr val="000000"/>
                </a:solidFill>
                <a:latin typeface="Arial" panose="020B0604020202020204" pitchFamily="34" charset="0"/>
                <a:cs typeface="Arial" panose="020B0604020202020204" pitchFamily="34" charset="0"/>
              </a:rPr>
              <a:t>mắc</a:t>
            </a:r>
            <a:endParaRPr lang="en-US" sz="1200" dirty="0" smtClean="0">
              <a:solidFill>
                <a:srgbClr val="000000"/>
              </a:solidFill>
              <a:latin typeface="Arial" panose="020B0604020202020204" pitchFamily="34" charset="0"/>
              <a:cs typeface="Arial" panose="020B0604020202020204" pitchFamily="34" charset="0"/>
            </a:endParaRPr>
          </a:p>
          <a:p>
            <a:r>
              <a:rPr lang="en-US" dirty="0" smtClean="0"/>
              <a:t>NCT: 15ca, TĐ:</a:t>
            </a:r>
            <a:r>
              <a:rPr lang="en-US" baseline="0" dirty="0" smtClean="0"/>
              <a:t> 1ca (TQK), ĐK: 1ca (</a:t>
            </a:r>
            <a:r>
              <a:rPr lang="en-US" baseline="0" dirty="0" err="1" smtClean="0"/>
              <a:t>Huỳnh</a:t>
            </a:r>
            <a:r>
              <a:rPr lang="en-US" baseline="0" dirty="0" smtClean="0"/>
              <a:t> </a:t>
            </a:r>
            <a:r>
              <a:rPr lang="en-US" baseline="0" dirty="0" err="1" smtClean="0"/>
              <a:t>Khương</a:t>
            </a:r>
            <a:r>
              <a:rPr lang="en-US" baseline="0" dirty="0" smtClean="0"/>
              <a:t> </a:t>
            </a:r>
            <a:r>
              <a:rPr lang="en-US" baseline="0" dirty="0" err="1" smtClean="0"/>
              <a:t>Ninh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DD6D308-D7CC-461F-9ED6-7649C3C8AD0E}" type="slidenum">
              <a:rPr lang="en-US" smtClean="0"/>
              <a:t>3</a:t>
            </a:fld>
            <a:endParaRPr lang="en-US"/>
          </a:p>
        </p:txBody>
      </p:sp>
    </p:spTree>
    <p:extLst>
      <p:ext uri="{BB962C8B-B14F-4D97-AF65-F5344CB8AC3E}">
        <p14:creationId xmlns:p14="http://schemas.microsoft.com/office/powerpoint/2010/main" val="422774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dirty="0" smtClean="0">
                <a:solidFill>
                  <a:schemeClr val="tx1"/>
                </a:solidFill>
                <a:effectLst/>
                <a:latin typeface="+mn-lt"/>
                <a:ea typeface="+mn-ea"/>
                <a:cs typeface="+mn-cs"/>
              </a:rPr>
              <a:t>Chỉ số SpO2</a:t>
            </a:r>
            <a:r>
              <a:rPr lang="vi-VN" sz="1200" b="0" i="0" kern="1200" dirty="0" smtClean="0">
                <a:solidFill>
                  <a:schemeClr val="tx1"/>
                </a:solidFill>
                <a:effectLst/>
                <a:latin typeface="+mn-lt"/>
                <a:ea typeface="+mn-ea"/>
                <a:cs typeface="+mn-cs"/>
              </a:rPr>
              <a:t> còn được gọi là độ bão hòa oxy trong máu</a:t>
            </a:r>
            <a:r>
              <a:rPr lang="en-US" sz="1200" b="0" i="0" kern="1200" dirty="0" smtClean="0">
                <a:solidFill>
                  <a:schemeClr val="tx1"/>
                </a:solidFill>
                <a:effectLst/>
                <a:latin typeface="+mn-lt"/>
                <a:ea typeface="+mn-ea"/>
                <a:cs typeface="+mn-cs"/>
              </a:rPr>
              <a:t>, </a:t>
            </a:r>
            <a:r>
              <a:rPr lang="vi-VN" sz="1200" b="0" i="0" kern="1200" dirty="0" smtClean="0">
                <a:solidFill>
                  <a:schemeClr val="tx1"/>
                </a:solidFill>
                <a:effectLst/>
                <a:latin typeface="+mn-lt"/>
                <a:ea typeface="+mn-ea"/>
                <a:cs typeface="+mn-cs"/>
              </a:rPr>
              <a:t>tỷ lệ hemoglobin có oxy trên tổng lượng hemoglobin trong máu</a:t>
            </a:r>
            <a:r>
              <a:rPr lang="en-US" sz="1200" b="0" i="0" kern="1200" dirty="0" smtClean="0">
                <a:solidFill>
                  <a:schemeClr val="tx1"/>
                </a:solidFill>
                <a:effectLst/>
                <a:latin typeface="+mn-lt"/>
                <a:ea typeface="+mn-ea"/>
                <a:cs typeface="+mn-cs"/>
              </a:rPr>
              <a:t>. </a:t>
            </a:r>
            <a:r>
              <a:rPr lang="vi-VN" sz="1200" b="0" i="0" kern="1200" dirty="0" smtClean="0">
                <a:solidFill>
                  <a:schemeClr val="tx1"/>
                </a:solidFill>
                <a:effectLst/>
                <a:latin typeface="+mn-lt"/>
                <a:ea typeface="+mn-ea"/>
                <a:cs typeface="+mn-cs"/>
              </a:rPr>
              <a:t>Một người khỏe mạnh, độ bão hòa oxy dao động trong khoảng 95 - 100%</a:t>
            </a:r>
            <a:endParaRPr lang="en-US" sz="1200" b="0" i="0" kern="1200" dirty="0" smtClean="0">
              <a:solidFill>
                <a:schemeClr val="tx1"/>
              </a:solidFill>
              <a:effectLst/>
              <a:latin typeface="+mn-lt"/>
              <a:ea typeface="+mn-ea"/>
              <a:cs typeface="+mn-cs"/>
            </a:endParaRPr>
          </a:p>
          <a:p>
            <a:pPr rtl="0"/>
            <a:r>
              <a:rPr lang="vi-VN" sz="1200" b="0" i="0" kern="1200" dirty="0" smtClean="0">
                <a:solidFill>
                  <a:schemeClr val="tx1"/>
                </a:solidFill>
                <a:effectLst/>
                <a:latin typeface="+mn-lt"/>
                <a:ea typeface="+mn-ea"/>
                <a:cs typeface="+mn-cs"/>
              </a:rPr>
              <a:t>Chỉ số SpO2 dao động từ 90 - 93%: chỉ số oxy trong máu là thấp.</a:t>
            </a:r>
          </a:p>
          <a:p>
            <a:pPr rtl="0"/>
            <a:r>
              <a:rPr lang="vi-VN" sz="1200" b="0" i="0" kern="1200" dirty="0" smtClean="0">
                <a:solidFill>
                  <a:schemeClr val="tx1"/>
                </a:solidFill>
                <a:effectLst/>
                <a:latin typeface="+mn-lt"/>
                <a:ea typeface="+mn-ea"/>
                <a:cs typeface="+mn-cs"/>
              </a:rPr>
              <a:t>Chỉ số Sp02 dưới 92% với người bệnh không thở oxy và dưới 95% với người bệnh đang thở oxy: đây chính là dấu hiệu của suy hô hấp.</a:t>
            </a:r>
          </a:p>
          <a:p>
            <a:pPr rtl="0"/>
            <a:r>
              <a:rPr lang="vi-VN" sz="1200" b="0" i="0" kern="1200" dirty="0" smtClean="0">
                <a:solidFill>
                  <a:schemeClr val="tx1"/>
                </a:solidFill>
                <a:effectLst/>
                <a:latin typeface="+mn-lt"/>
                <a:ea typeface="+mn-ea"/>
                <a:cs typeface="+mn-cs"/>
              </a:rPr>
              <a:t>Chỉ số SpO2 dưới 90%: người bệnh bị suy hô hấp và cần được cấp cứu trên lâm sàng.</a:t>
            </a:r>
          </a:p>
          <a:p>
            <a:endParaRPr lang="en-US" dirty="0"/>
          </a:p>
        </p:txBody>
      </p:sp>
      <p:sp>
        <p:nvSpPr>
          <p:cNvPr id="4" name="Slide Number Placeholder 3"/>
          <p:cNvSpPr>
            <a:spLocks noGrp="1"/>
          </p:cNvSpPr>
          <p:nvPr>
            <p:ph type="sldNum" sz="quarter" idx="10"/>
          </p:nvPr>
        </p:nvSpPr>
        <p:spPr/>
        <p:txBody>
          <a:bodyPr/>
          <a:lstStyle/>
          <a:p>
            <a:fld id="{318C21DA-2C34-474E-A90D-779444272EDA}" type="slidenum">
              <a:rPr lang="en-US" smtClean="0"/>
              <a:t>7</a:t>
            </a:fld>
            <a:endParaRPr lang="en-US"/>
          </a:p>
        </p:txBody>
      </p:sp>
    </p:spTree>
    <p:extLst>
      <p:ext uri="{BB962C8B-B14F-4D97-AF65-F5344CB8AC3E}">
        <p14:creationId xmlns:p14="http://schemas.microsoft.com/office/powerpoint/2010/main" val="656609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a:t>
            </a:r>
            <a:r>
              <a:rPr lang="vi-VN" sz="1200" b="0" i="0" kern="1200" dirty="0">
                <a:solidFill>
                  <a:schemeClr val="tx1"/>
                </a:solidFill>
                <a:effectLst/>
                <a:latin typeface="+mn-lt"/>
                <a:ea typeface="+mn-ea"/>
                <a:cs typeface="+mn-cs"/>
              </a:rPr>
              <a:t>ăng huyết áp, đái tháo đường, bệnh tim, bệnh phổi mạn tính, bệnh tai biến mạch máu não, sa sút trí tuệ, rối loạn tâm thần, bệnh thận mạn tính, suy giảm miễn dịch (bao gồm cả HIV), béo phì, ung thư và chưa được tiêm ngừa vắc-xin Covid-19.</a:t>
            </a:r>
            <a:endParaRPr lang="en-US" dirty="0"/>
          </a:p>
        </p:txBody>
      </p:sp>
      <p:sp>
        <p:nvSpPr>
          <p:cNvPr id="4" name="Slide Number Placeholder 3"/>
          <p:cNvSpPr>
            <a:spLocks noGrp="1"/>
          </p:cNvSpPr>
          <p:nvPr>
            <p:ph type="sldNum" sz="quarter" idx="10"/>
          </p:nvPr>
        </p:nvSpPr>
        <p:spPr/>
        <p:txBody>
          <a:bodyPr/>
          <a:lstStyle/>
          <a:p>
            <a:fld id="{318C21DA-2C34-474E-A90D-779444272EDA}" type="slidenum">
              <a:rPr lang="en-US" smtClean="0"/>
              <a:t>9</a:t>
            </a:fld>
            <a:endParaRPr lang="en-US"/>
          </a:p>
        </p:txBody>
      </p:sp>
    </p:spTree>
    <p:extLst>
      <p:ext uri="{BB962C8B-B14F-4D97-AF65-F5344CB8AC3E}">
        <p14:creationId xmlns:p14="http://schemas.microsoft.com/office/powerpoint/2010/main" val="204454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 </a:t>
            </a:r>
            <a:r>
              <a:rPr lang="en-US" dirty="0" err="1"/>
              <a:t>Quyết</a:t>
            </a:r>
            <a:r>
              <a:rPr lang="en-US" baseline="0" dirty="0"/>
              <a:t> </a:t>
            </a:r>
            <a:r>
              <a:rPr lang="en-US" baseline="0" dirty="0" err="1"/>
              <a:t>định</a:t>
            </a:r>
            <a:r>
              <a:rPr lang="en-US" baseline="0" dirty="0"/>
              <a:t> 2447/QĐ-BYT </a:t>
            </a:r>
            <a:r>
              <a:rPr lang="en-US" baseline="0" dirty="0" err="1"/>
              <a:t>ngày</a:t>
            </a:r>
            <a:r>
              <a:rPr lang="en-US" baseline="0" dirty="0"/>
              <a:t> 06/09/2022 </a:t>
            </a:r>
            <a:r>
              <a:rPr lang="en-US" baseline="0" dirty="0" err="1"/>
              <a:t>của</a:t>
            </a:r>
            <a:r>
              <a:rPr lang="en-US" baseline="0" dirty="0"/>
              <a:t> </a:t>
            </a:r>
            <a:r>
              <a:rPr lang="en-US" baseline="0" dirty="0" err="1"/>
              <a:t>Bộ</a:t>
            </a:r>
            <a:r>
              <a:rPr lang="en-US" baseline="0" dirty="0"/>
              <a:t> Y </a:t>
            </a:r>
            <a:r>
              <a:rPr lang="en-US" baseline="0" dirty="0" err="1"/>
              <a:t>tế</a:t>
            </a:r>
            <a:endParaRPr lang="en-US" dirty="0"/>
          </a:p>
        </p:txBody>
      </p:sp>
      <p:sp>
        <p:nvSpPr>
          <p:cNvPr id="4" name="Slide Number Placeholder 3"/>
          <p:cNvSpPr>
            <a:spLocks noGrp="1"/>
          </p:cNvSpPr>
          <p:nvPr>
            <p:ph type="sldNum" sz="quarter" idx="10"/>
          </p:nvPr>
        </p:nvSpPr>
        <p:spPr/>
        <p:txBody>
          <a:bodyPr/>
          <a:lstStyle/>
          <a:p>
            <a:fld id="{318C21DA-2C34-474E-A90D-779444272EDA}" type="slidenum">
              <a:rPr lang="en-US" smtClean="0"/>
              <a:t>17</a:t>
            </a:fld>
            <a:endParaRPr lang="en-US"/>
          </a:p>
        </p:txBody>
      </p:sp>
    </p:spTree>
    <p:extLst>
      <p:ext uri="{BB962C8B-B14F-4D97-AF65-F5344CB8AC3E}">
        <p14:creationId xmlns:p14="http://schemas.microsoft.com/office/powerpoint/2010/main" val="114029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err="1">
                <a:solidFill>
                  <a:schemeClr val="tx1"/>
                </a:solidFill>
                <a:latin typeface="Tahoma" panose="020B0604030504040204" pitchFamily="34" charset="0"/>
                <a:ea typeface="Tahoma" panose="020B0604030504040204" pitchFamily="34" charset="0"/>
                <a:cs typeface="Tahoma" panose="020B0604030504040204" pitchFamily="34" charset="0"/>
              </a:rPr>
              <a:t>Công</a:t>
            </a:r>
            <a:r>
              <a:rPr lang="en-US" alt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b="1" dirty="0" err="1">
                <a:solidFill>
                  <a:schemeClr val="tx1"/>
                </a:solidFill>
                <a:latin typeface="Tahoma" panose="020B0604030504040204" pitchFamily="34" charset="0"/>
                <a:ea typeface="Tahoma" panose="020B0604030504040204" pitchFamily="34" charset="0"/>
                <a:cs typeface="Tahoma" panose="020B0604030504040204" pitchFamily="34" charset="0"/>
              </a:rPr>
              <a:t>văn</a:t>
            </a:r>
            <a:r>
              <a:rPr lang="en-US" alt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alt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 9038/SYT-NVY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ngày</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03/12/2021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Sở</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Y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tế</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về</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dẫn</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tạm</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thời</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án</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kiểm</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soát</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dịch</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COVID-19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trong</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trường</a:t>
            </a:r>
            <a:r>
              <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học</a:t>
            </a:r>
            <a:endParaRPr lang="en-US" alt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18C21DA-2C34-474E-A90D-779444272EDA}" type="slidenum">
              <a:rPr lang="en-US" smtClean="0"/>
              <a:t>18</a:t>
            </a:fld>
            <a:endParaRPr lang="en-US"/>
          </a:p>
        </p:txBody>
      </p:sp>
    </p:spTree>
    <p:extLst>
      <p:ext uri="{BB962C8B-B14F-4D97-AF65-F5344CB8AC3E}">
        <p14:creationId xmlns:p14="http://schemas.microsoft.com/office/powerpoint/2010/main" val="4230893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8C21DA-2C34-474E-A90D-779444272EDA}" type="slidenum">
              <a:rPr lang="en-US" smtClean="0"/>
              <a:t>25</a:t>
            </a:fld>
            <a:endParaRPr lang="en-US"/>
          </a:p>
        </p:txBody>
      </p:sp>
    </p:spTree>
    <p:extLst>
      <p:ext uri="{BB962C8B-B14F-4D97-AF65-F5344CB8AC3E}">
        <p14:creationId xmlns:p14="http://schemas.microsoft.com/office/powerpoint/2010/main" val="2976281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50000"/>
              </a:lnSpc>
              <a:buFont typeface="Wingdings" panose="05000000000000000000" pitchFamily="2" charset="2"/>
              <a:buNone/>
            </a:pPr>
            <a:r>
              <a:rPr lang="en-US" sz="1200" dirty="0" err="1">
                <a:latin typeface="Arial" panose="020B0604020202020204" pitchFamily="34" charset="0"/>
                <a:cs typeface="Arial" panose="020B0604020202020204" pitchFamily="34" charset="0"/>
              </a:rPr>
              <a:t>Biện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pháp</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phòng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tránh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lây</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nhiễm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Khẩu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trang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thường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xuyên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rửa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tay</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hạn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chế</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tiếp</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xúc</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hạn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chế</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đến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nơi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đông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người</a:t>
            </a:r>
            <a:r>
              <a:rPr lang="en-US" sz="1200" dirty="0">
                <a:latin typeface="Arial" panose="020B0604020202020204" pitchFamily="34" charset="0"/>
                <a:cs typeface="Arial" panose="020B0604020202020204" pitchFamily="34" charset="0"/>
              </a:rPr>
              <a:t>.</a:t>
            </a:r>
          </a:p>
          <a:p>
            <a:pPr marL="0" indent="0" algn="just">
              <a:lnSpc>
                <a:spcPct val="150000"/>
              </a:lnSpc>
              <a:buFont typeface="Wingdings" panose="05000000000000000000" pitchFamily="2" charset="2"/>
              <a:buNone/>
            </a:pPr>
            <a:r>
              <a:rPr lang="en-US" sz="1200" dirty="0" err="1">
                <a:latin typeface="Arial" panose="020B0604020202020204" pitchFamily="34" charset="0"/>
                <a:cs typeface="Arial" panose="020B0604020202020204" pitchFamily="34" charset="0"/>
              </a:rPr>
              <a:t>Tự</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theo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dõi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sức</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khỏe</a:t>
            </a:r>
            <a:endParaRPr lang="en-US" sz="1200" dirty="0">
              <a:latin typeface="Arial" panose="020B0604020202020204" pitchFamily="34" charset="0"/>
              <a:cs typeface="Arial" panose="020B0604020202020204" pitchFamily="34" charset="0"/>
            </a:endParaRPr>
          </a:p>
          <a:p>
            <a:pPr marL="0" indent="0" algn="just">
              <a:lnSpc>
                <a:spcPct val="150000"/>
              </a:lnSpc>
              <a:buFont typeface="Wingdings" panose="05000000000000000000" pitchFamily="2" charset="2"/>
              <a:buNone/>
            </a:pPr>
            <a:r>
              <a:rPr lang="en-US" sz="1200" dirty="0" err="1">
                <a:latin typeface="Arial" panose="020B0604020202020204" pitchFamily="34" charset="0"/>
                <a:cs typeface="Arial" panose="020B0604020202020204" pitchFamily="34" charset="0"/>
              </a:rPr>
              <a:t>Nếu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có</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kết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quả</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xét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nghiệm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nhanh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dương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tính</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sym typeface="Wingdings" panose="05000000000000000000" pitchFamily="2" charset="2"/>
              </a:rPr>
              <a:t> </a:t>
            </a:r>
            <a:r>
              <a:rPr lang="en-US" sz="1200" dirty="0" err="1">
                <a:latin typeface="Arial" panose="020B0604020202020204" pitchFamily="34" charset="0"/>
                <a:cs typeface="Arial" panose="020B0604020202020204" pitchFamily="34" charset="0"/>
                <a:sym typeface="Wingdings" panose="05000000000000000000" pitchFamily="2" charset="2"/>
              </a:rPr>
              <a:t>báo</a:t>
            </a:r>
            <a:r>
              <a:rPr lang="en-US" sz="1200" dirty="0">
                <a:latin typeface="Arial" panose="020B0604020202020204" pitchFamily="34" charset="0"/>
                <a:cs typeface="Arial" panose="020B0604020202020204" pitchFamily="34" charset="0"/>
                <a:sym typeface="Wingdings" panose="05000000000000000000" pitchFamily="2" charset="2"/>
              </a:rPr>
              <a:t> </a:t>
            </a:r>
            <a:r>
              <a:rPr lang="en-US" sz="1200" dirty="0" err="1">
                <a:latin typeface="Arial" panose="020B0604020202020204" pitchFamily="34" charset="0"/>
                <a:cs typeface="Arial" panose="020B0604020202020204" pitchFamily="34" charset="0"/>
                <a:sym typeface="Wingdings" panose="05000000000000000000" pitchFamily="2" charset="2"/>
              </a:rPr>
              <a:t>ngay</a:t>
            </a:r>
            <a:r>
              <a:rPr lang="en-US" sz="1200" dirty="0">
                <a:latin typeface="Arial" panose="020B0604020202020204" pitchFamily="34" charset="0"/>
                <a:cs typeface="Arial" panose="020B0604020202020204" pitchFamily="34" charset="0"/>
                <a:sym typeface="Wingdings" panose="05000000000000000000" pitchFamily="2" charset="2"/>
              </a:rPr>
              <a:t> </a:t>
            </a:r>
            <a:r>
              <a:rPr lang="en-US" sz="1200" dirty="0" err="1">
                <a:latin typeface="Arial" panose="020B0604020202020204" pitchFamily="34" charset="0"/>
                <a:cs typeface="Arial" panose="020B0604020202020204" pitchFamily="34" charset="0"/>
                <a:sym typeface="Wingdings" panose="05000000000000000000" pitchFamily="2" charset="2"/>
              </a:rPr>
              <a:t>cho</a:t>
            </a:r>
            <a:r>
              <a:rPr lang="en-US" sz="1200" dirty="0">
                <a:latin typeface="Arial" panose="020B0604020202020204" pitchFamily="34" charset="0"/>
                <a:cs typeface="Arial" panose="020B0604020202020204" pitchFamily="34" charset="0"/>
                <a:sym typeface="Wingdings" panose="05000000000000000000" pitchFamily="2" charset="2"/>
              </a:rPr>
              <a:t> </a:t>
            </a:r>
            <a:r>
              <a:rPr lang="en-US" sz="1200" dirty="0" err="1">
                <a:latin typeface="Arial" panose="020B0604020202020204" pitchFamily="34" charset="0"/>
                <a:cs typeface="Arial" panose="020B0604020202020204" pitchFamily="34" charset="0"/>
                <a:sym typeface="Wingdings" panose="05000000000000000000" pitchFamily="2" charset="2"/>
              </a:rPr>
              <a:t>cơ</a:t>
            </a:r>
            <a:r>
              <a:rPr lang="en-US" sz="1200" dirty="0">
                <a:latin typeface="Arial" panose="020B0604020202020204" pitchFamily="34" charset="0"/>
                <a:cs typeface="Arial" panose="020B0604020202020204" pitchFamily="34" charset="0"/>
                <a:sym typeface="Wingdings" panose="05000000000000000000" pitchFamily="2" charset="2"/>
              </a:rPr>
              <a:t> </a:t>
            </a:r>
            <a:r>
              <a:rPr lang="en-US" sz="1200" dirty="0" err="1">
                <a:latin typeface="Arial" panose="020B0604020202020204" pitchFamily="34" charset="0"/>
                <a:cs typeface="Arial" panose="020B0604020202020204" pitchFamily="34" charset="0"/>
                <a:sym typeface="Wingdings" panose="05000000000000000000" pitchFamily="2" charset="2"/>
              </a:rPr>
              <a:t>sở</a:t>
            </a:r>
            <a:r>
              <a:rPr lang="en-US" sz="1200" dirty="0">
                <a:latin typeface="Arial" panose="020B0604020202020204" pitchFamily="34" charset="0"/>
                <a:cs typeface="Arial" panose="020B0604020202020204" pitchFamily="34" charset="0"/>
                <a:sym typeface="Wingdings" panose="05000000000000000000" pitchFamily="2" charset="2"/>
              </a:rPr>
              <a:t> y </a:t>
            </a:r>
            <a:r>
              <a:rPr lang="en-US" sz="1200" dirty="0" err="1">
                <a:latin typeface="Arial" panose="020B0604020202020204" pitchFamily="34" charset="0"/>
                <a:cs typeface="Arial" panose="020B0604020202020204" pitchFamily="34" charset="0"/>
                <a:sym typeface="Wingdings" panose="05000000000000000000" pitchFamily="2" charset="2"/>
              </a:rPr>
              <a:t>tế</a:t>
            </a:r>
            <a:r>
              <a:rPr lang="en-US" sz="1200" dirty="0">
                <a:latin typeface="Arial" panose="020B0604020202020204" pitchFamily="34" charset="0"/>
                <a:cs typeface="Arial" panose="020B0604020202020204" pitchFamily="34" charset="0"/>
                <a:sym typeface="Wingdings" panose="05000000000000000000" pitchFamily="2" charset="2"/>
              </a:rPr>
              <a:t> </a:t>
            </a:r>
            <a:r>
              <a:rPr lang="en-US" sz="1200" dirty="0" err="1">
                <a:latin typeface="Arial" panose="020B0604020202020204" pitchFamily="34" charset="0"/>
                <a:cs typeface="Arial" panose="020B0604020202020204" pitchFamily="34" charset="0"/>
                <a:sym typeface="Wingdings" panose="05000000000000000000" pitchFamily="2" charset="2"/>
              </a:rPr>
              <a:t>địa</a:t>
            </a:r>
            <a:r>
              <a:rPr lang="en-US" sz="1200" dirty="0">
                <a:latin typeface="Arial" panose="020B0604020202020204" pitchFamily="34" charset="0"/>
                <a:cs typeface="Arial" panose="020B0604020202020204" pitchFamily="34" charset="0"/>
                <a:sym typeface="Wingdings" panose="05000000000000000000" pitchFamily="2" charset="2"/>
              </a:rPr>
              <a:t> </a:t>
            </a:r>
            <a:r>
              <a:rPr lang="en-US" sz="1200" dirty="0" err="1">
                <a:latin typeface="Arial" panose="020B0604020202020204" pitchFamily="34" charset="0"/>
                <a:cs typeface="Arial" panose="020B0604020202020204" pitchFamily="34" charset="0"/>
                <a:sym typeface="Wingdings" panose="05000000000000000000" pitchFamily="2" charset="2"/>
              </a:rPr>
              <a:t>phương</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18C21DA-2C34-474E-A90D-779444272EDA}" type="slidenum">
              <a:rPr lang="en-US" smtClean="0"/>
              <a:t>27</a:t>
            </a:fld>
            <a:endParaRPr lang="en-US"/>
          </a:p>
        </p:txBody>
      </p:sp>
    </p:spTree>
    <p:extLst>
      <p:ext uri="{BB962C8B-B14F-4D97-AF65-F5344CB8AC3E}">
        <p14:creationId xmlns:p14="http://schemas.microsoft.com/office/powerpoint/2010/main" val="3345664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C21DA-2C34-474E-A90D-779444272EDA}" type="slidenum">
              <a:rPr lang="en-US" smtClean="0"/>
              <a:t>28</a:t>
            </a:fld>
            <a:endParaRPr lang="en-US"/>
          </a:p>
        </p:txBody>
      </p:sp>
    </p:spTree>
    <p:extLst>
      <p:ext uri="{BB962C8B-B14F-4D97-AF65-F5344CB8AC3E}">
        <p14:creationId xmlns:p14="http://schemas.microsoft.com/office/powerpoint/2010/main" val="45782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3C45CF-89D2-4B06-AFC2-1A8D16188D1D}" type="datetimeFigureOut">
              <a:rPr lang="en-US" smtClean="0"/>
              <a:t>25/04/2023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EE34-BD32-4B93-B008-C1D14A5DF6B1}" type="slidenum">
              <a:rPr lang="en-US" smtClean="0"/>
              <a:t>‹#›</a:t>
            </a:fld>
            <a:endParaRPr lang="en-US"/>
          </a:p>
        </p:txBody>
      </p:sp>
    </p:spTree>
    <p:extLst>
      <p:ext uri="{BB962C8B-B14F-4D97-AF65-F5344CB8AC3E}">
        <p14:creationId xmlns:p14="http://schemas.microsoft.com/office/powerpoint/2010/main" val="285103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3C45CF-89D2-4B06-AFC2-1A8D16188D1D}" type="datetimeFigureOut">
              <a:rPr lang="en-US" smtClean="0"/>
              <a:t>25/04/2023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EE34-BD32-4B93-B008-C1D14A5DF6B1}" type="slidenum">
              <a:rPr lang="en-US" smtClean="0"/>
              <a:t>‹#›</a:t>
            </a:fld>
            <a:endParaRPr lang="en-US"/>
          </a:p>
        </p:txBody>
      </p:sp>
    </p:spTree>
    <p:extLst>
      <p:ext uri="{BB962C8B-B14F-4D97-AF65-F5344CB8AC3E}">
        <p14:creationId xmlns:p14="http://schemas.microsoft.com/office/powerpoint/2010/main" val="2700610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3C45CF-89D2-4B06-AFC2-1A8D16188D1D}" type="datetimeFigureOut">
              <a:rPr lang="en-US" smtClean="0"/>
              <a:t>25/04/2023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EE34-BD32-4B93-B008-C1D14A5DF6B1}" type="slidenum">
              <a:rPr lang="en-US" smtClean="0"/>
              <a:t>‹#›</a:t>
            </a:fld>
            <a:endParaRPr lang="en-US"/>
          </a:p>
        </p:txBody>
      </p:sp>
    </p:spTree>
    <p:extLst>
      <p:ext uri="{BB962C8B-B14F-4D97-AF65-F5344CB8AC3E}">
        <p14:creationId xmlns:p14="http://schemas.microsoft.com/office/powerpoint/2010/main" val="416718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3C45CF-89D2-4B06-AFC2-1A8D16188D1D}" type="datetimeFigureOut">
              <a:rPr lang="en-US" smtClean="0"/>
              <a:t>25/04/2023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EE34-BD32-4B93-B008-C1D14A5DF6B1}" type="slidenum">
              <a:rPr lang="en-US" smtClean="0"/>
              <a:t>‹#›</a:t>
            </a:fld>
            <a:endParaRPr lang="en-US"/>
          </a:p>
        </p:txBody>
      </p:sp>
    </p:spTree>
    <p:extLst>
      <p:ext uri="{BB962C8B-B14F-4D97-AF65-F5344CB8AC3E}">
        <p14:creationId xmlns:p14="http://schemas.microsoft.com/office/powerpoint/2010/main" val="233912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3C45CF-89D2-4B06-AFC2-1A8D16188D1D}" type="datetimeFigureOut">
              <a:rPr lang="en-US" smtClean="0"/>
              <a:t>25/04/2023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EE34-BD32-4B93-B008-C1D14A5DF6B1}" type="slidenum">
              <a:rPr lang="en-US" smtClean="0"/>
              <a:t>‹#›</a:t>
            </a:fld>
            <a:endParaRPr lang="en-US"/>
          </a:p>
        </p:txBody>
      </p:sp>
    </p:spTree>
    <p:extLst>
      <p:ext uri="{BB962C8B-B14F-4D97-AF65-F5344CB8AC3E}">
        <p14:creationId xmlns:p14="http://schemas.microsoft.com/office/powerpoint/2010/main" val="262995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3C45CF-89D2-4B06-AFC2-1A8D16188D1D}" type="datetimeFigureOut">
              <a:rPr lang="en-US" smtClean="0"/>
              <a:t>25/04/2023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EE34-BD32-4B93-B008-C1D14A5DF6B1}" type="slidenum">
              <a:rPr lang="en-US" smtClean="0"/>
              <a:t>‹#›</a:t>
            </a:fld>
            <a:endParaRPr lang="en-US"/>
          </a:p>
        </p:txBody>
      </p:sp>
    </p:spTree>
    <p:extLst>
      <p:ext uri="{BB962C8B-B14F-4D97-AF65-F5344CB8AC3E}">
        <p14:creationId xmlns:p14="http://schemas.microsoft.com/office/powerpoint/2010/main" val="171730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3C45CF-89D2-4B06-AFC2-1A8D16188D1D}" type="datetimeFigureOut">
              <a:rPr lang="en-US" smtClean="0"/>
              <a:t>25/04/2023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AEE34-BD32-4B93-B008-C1D14A5DF6B1}" type="slidenum">
              <a:rPr lang="en-US" smtClean="0"/>
              <a:t>‹#›</a:t>
            </a:fld>
            <a:endParaRPr lang="en-US"/>
          </a:p>
        </p:txBody>
      </p:sp>
    </p:spTree>
    <p:extLst>
      <p:ext uri="{BB962C8B-B14F-4D97-AF65-F5344CB8AC3E}">
        <p14:creationId xmlns:p14="http://schemas.microsoft.com/office/powerpoint/2010/main" val="303294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3C45CF-89D2-4B06-AFC2-1A8D16188D1D}" type="datetimeFigureOut">
              <a:rPr lang="en-US" smtClean="0"/>
              <a:t>25/04/2023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AEE34-BD32-4B93-B008-C1D14A5DF6B1}" type="slidenum">
              <a:rPr lang="en-US" smtClean="0"/>
              <a:t>‹#›</a:t>
            </a:fld>
            <a:endParaRPr lang="en-US"/>
          </a:p>
        </p:txBody>
      </p:sp>
    </p:spTree>
    <p:extLst>
      <p:ext uri="{BB962C8B-B14F-4D97-AF65-F5344CB8AC3E}">
        <p14:creationId xmlns:p14="http://schemas.microsoft.com/office/powerpoint/2010/main" val="281041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C45CF-89D2-4B06-AFC2-1A8D16188D1D}" type="datetimeFigureOut">
              <a:rPr lang="en-US" smtClean="0"/>
              <a:t>25/04/2023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AEE34-BD32-4B93-B008-C1D14A5DF6B1}" type="slidenum">
              <a:rPr lang="en-US" smtClean="0"/>
              <a:t>‹#›</a:t>
            </a:fld>
            <a:endParaRPr lang="en-US"/>
          </a:p>
        </p:txBody>
      </p:sp>
    </p:spTree>
    <p:extLst>
      <p:ext uri="{BB962C8B-B14F-4D97-AF65-F5344CB8AC3E}">
        <p14:creationId xmlns:p14="http://schemas.microsoft.com/office/powerpoint/2010/main" val="357382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3C45CF-89D2-4B06-AFC2-1A8D16188D1D}" type="datetimeFigureOut">
              <a:rPr lang="en-US" smtClean="0"/>
              <a:t>25/04/2023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EE34-BD32-4B93-B008-C1D14A5DF6B1}" type="slidenum">
              <a:rPr lang="en-US" smtClean="0"/>
              <a:t>‹#›</a:t>
            </a:fld>
            <a:endParaRPr lang="en-US"/>
          </a:p>
        </p:txBody>
      </p:sp>
    </p:spTree>
    <p:extLst>
      <p:ext uri="{BB962C8B-B14F-4D97-AF65-F5344CB8AC3E}">
        <p14:creationId xmlns:p14="http://schemas.microsoft.com/office/powerpoint/2010/main" val="394540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3C45CF-89D2-4B06-AFC2-1A8D16188D1D}" type="datetimeFigureOut">
              <a:rPr lang="en-US" smtClean="0"/>
              <a:t>25/04/2023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EE34-BD32-4B93-B008-C1D14A5DF6B1}" type="slidenum">
              <a:rPr lang="en-US" smtClean="0"/>
              <a:t>‹#›</a:t>
            </a:fld>
            <a:endParaRPr lang="en-US"/>
          </a:p>
        </p:txBody>
      </p:sp>
    </p:spTree>
    <p:extLst>
      <p:ext uri="{BB962C8B-B14F-4D97-AF65-F5344CB8AC3E}">
        <p14:creationId xmlns:p14="http://schemas.microsoft.com/office/powerpoint/2010/main" val="137602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C45CF-89D2-4B06-AFC2-1A8D16188D1D}" type="datetimeFigureOut">
              <a:rPr lang="en-US" smtClean="0"/>
              <a:t>25/04/2023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AEE34-BD32-4B93-B008-C1D14A5DF6B1}" type="slidenum">
              <a:rPr lang="en-US" smtClean="0"/>
              <a:t>‹#›</a:t>
            </a:fld>
            <a:endParaRPr lang="en-US"/>
          </a:p>
        </p:txBody>
      </p:sp>
    </p:spTree>
    <p:extLst>
      <p:ext uri="{BB962C8B-B14F-4D97-AF65-F5344CB8AC3E}">
        <p14:creationId xmlns:p14="http://schemas.microsoft.com/office/powerpoint/2010/main" val="782826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vid virus background Vectors &amp; Illustrations for Free Download | Freepik">
            <a:extLst>
              <a:ext uri="{FF2B5EF4-FFF2-40B4-BE49-F238E27FC236}">
                <a16:creationId xmlns:a16="http://schemas.microsoft.com/office/drawing/2014/main" id="{C317863F-CE78-449B-9E55-BB6A85F91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266EAF7-C232-45CD-AA28-E079F71991E0}"/>
              </a:ext>
            </a:extLst>
          </p:cNvPr>
          <p:cNvSpPr/>
          <p:nvPr/>
        </p:nvSpPr>
        <p:spPr>
          <a:xfrm>
            <a:off x="6933460" y="2938509"/>
            <a:ext cx="3746377" cy="941033"/>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 name="TextBox 4">
            <a:extLst>
              <a:ext uri="{FF2B5EF4-FFF2-40B4-BE49-F238E27FC236}">
                <a16:creationId xmlns:a16="http://schemas.microsoft.com/office/drawing/2014/main" id="{2F14A6B3-6F1F-4ECC-98C9-A6CF066DA3F5}"/>
              </a:ext>
            </a:extLst>
          </p:cNvPr>
          <p:cNvSpPr txBox="1"/>
          <p:nvPr/>
        </p:nvSpPr>
        <p:spPr>
          <a:xfrm>
            <a:off x="5586198" y="3375234"/>
            <a:ext cx="6285390" cy="1323439"/>
          </a:xfrm>
          <a:prstGeom prst="rect">
            <a:avLst/>
          </a:prstGeom>
          <a:noFill/>
        </p:spPr>
        <p:txBody>
          <a:bodyPr wrap="square" rtlCol="0">
            <a:spAutoFit/>
          </a:bodyPr>
          <a:lstStyle/>
          <a:p>
            <a:r>
              <a:rPr lang="en-US" sz="8000" b="1" dirty="0">
                <a:solidFill>
                  <a:srgbClr val="CC0000"/>
                </a:solidFill>
                <a:latin typeface="UTM Facebook" panose="02040403050506020204" pitchFamily="18" charset="0"/>
              </a:rPr>
              <a:t>COVID - 19</a:t>
            </a:r>
          </a:p>
        </p:txBody>
      </p:sp>
      <p:sp>
        <p:nvSpPr>
          <p:cNvPr id="4" name="TextBox 3">
            <a:extLst>
              <a:ext uri="{FF2B5EF4-FFF2-40B4-BE49-F238E27FC236}">
                <a16:creationId xmlns:a16="http://schemas.microsoft.com/office/drawing/2014/main" id="{924F7815-29ED-4682-97A9-C4B0805C47B4}"/>
              </a:ext>
            </a:extLst>
          </p:cNvPr>
          <p:cNvSpPr txBox="1"/>
          <p:nvPr/>
        </p:nvSpPr>
        <p:spPr>
          <a:xfrm>
            <a:off x="5102740" y="2374392"/>
            <a:ext cx="4234650" cy="923330"/>
          </a:xfrm>
          <a:prstGeom prst="rect">
            <a:avLst/>
          </a:prstGeom>
          <a:noFill/>
        </p:spPr>
        <p:txBody>
          <a:bodyPr wrap="square" rtlCol="0">
            <a:spAutoFit/>
          </a:bodyPr>
          <a:lstStyle/>
          <a:p>
            <a:r>
              <a:rPr lang="en-US" sz="5400" dirty="0" err="1">
                <a:solidFill>
                  <a:srgbClr val="CC0000"/>
                </a:solidFill>
                <a:latin typeface="UTM Facebook" panose="02040403050506020204" pitchFamily="18" charset="0"/>
              </a:rPr>
              <a:t>Phòng</a:t>
            </a:r>
            <a:r>
              <a:rPr lang="en-US" sz="5400" dirty="0">
                <a:solidFill>
                  <a:srgbClr val="CC0000"/>
                </a:solidFill>
                <a:latin typeface="UTM Facebook" panose="02040403050506020204" pitchFamily="18" charset="0"/>
              </a:rPr>
              <a:t> </a:t>
            </a:r>
            <a:r>
              <a:rPr lang="en-US" sz="5400" dirty="0" err="1">
                <a:solidFill>
                  <a:srgbClr val="CC0000"/>
                </a:solidFill>
                <a:latin typeface="UTM Facebook" panose="02040403050506020204" pitchFamily="18" charset="0"/>
              </a:rPr>
              <a:t>chống</a:t>
            </a:r>
            <a:endParaRPr lang="en-US" sz="5400" dirty="0">
              <a:solidFill>
                <a:srgbClr val="CC0000"/>
              </a:solidFill>
              <a:latin typeface="UTM Facebook" panose="02040403050506020204" pitchFamily="18" charset="0"/>
            </a:endParaRPr>
          </a:p>
        </p:txBody>
      </p:sp>
      <p:grpSp>
        <p:nvGrpSpPr>
          <p:cNvPr id="19" name="Group 18">
            <a:extLst>
              <a:ext uri="{FF2B5EF4-FFF2-40B4-BE49-F238E27FC236}">
                <a16:creationId xmlns:a16="http://schemas.microsoft.com/office/drawing/2014/main" id="{885766EC-C14C-41DE-BBDF-AE529C387ACC}"/>
              </a:ext>
            </a:extLst>
          </p:cNvPr>
          <p:cNvGrpSpPr/>
          <p:nvPr/>
        </p:nvGrpSpPr>
        <p:grpSpPr>
          <a:xfrm>
            <a:off x="4698124" y="2938509"/>
            <a:ext cx="7333671" cy="1837677"/>
            <a:chOff x="5521911" y="2938509"/>
            <a:chExt cx="6436312" cy="1837677"/>
          </a:xfrm>
        </p:grpSpPr>
        <p:cxnSp>
          <p:nvCxnSpPr>
            <p:cNvPr id="10" name="Straight Connector 9">
              <a:extLst>
                <a:ext uri="{FF2B5EF4-FFF2-40B4-BE49-F238E27FC236}">
                  <a16:creationId xmlns:a16="http://schemas.microsoft.com/office/drawing/2014/main" id="{138576B1-8DC1-4177-A2C3-978C3D5904AD}"/>
                </a:ext>
              </a:extLst>
            </p:cNvPr>
            <p:cNvCxnSpPr/>
            <p:nvPr/>
          </p:nvCxnSpPr>
          <p:spPr>
            <a:xfrm flipH="1">
              <a:off x="5521911" y="2938509"/>
              <a:ext cx="355107" cy="0"/>
            </a:xfrm>
            <a:prstGeom prst="line">
              <a:avLst/>
            </a:prstGeom>
            <a:ln w="762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8D6AD3B-E024-4CE2-B7A7-D0A17637891D}"/>
                </a:ext>
              </a:extLst>
            </p:cNvPr>
            <p:cNvCxnSpPr/>
            <p:nvPr/>
          </p:nvCxnSpPr>
          <p:spPr>
            <a:xfrm>
              <a:off x="5530788" y="2938509"/>
              <a:ext cx="0" cy="1837677"/>
            </a:xfrm>
            <a:prstGeom prst="line">
              <a:avLst/>
            </a:prstGeom>
            <a:ln w="762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71CB714-76BD-4752-BEAE-A8F76111DD18}"/>
                </a:ext>
              </a:extLst>
            </p:cNvPr>
            <p:cNvCxnSpPr/>
            <p:nvPr/>
          </p:nvCxnSpPr>
          <p:spPr>
            <a:xfrm>
              <a:off x="5530789" y="4776185"/>
              <a:ext cx="6418556" cy="0"/>
            </a:xfrm>
            <a:prstGeom prst="line">
              <a:avLst/>
            </a:prstGeom>
            <a:ln w="762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6DE881-43BC-477B-8AB3-EFC3222AA4B5}"/>
                </a:ext>
              </a:extLst>
            </p:cNvPr>
            <p:cNvCxnSpPr/>
            <p:nvPr/>
          </p:nvCxnSpPr>
          <p:spPr>
            <a:xfrm flipV="1">
              <a:off x="11958221" y="2938509"/>
              <a:ext cx="0" cy="1837677"/>
            </a:xfrm>
            <a:prstGeom prst="line">
              <a:avLst/>
            </a:prstGeom>
            <a:ln w="762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8DFFEE9-CBE5-4A17-9016-17B955331CC3}"/>
                </a:ext>
              </a:extLst>
            </p:cNvPr>
            <p:cNvCxnSpPr/>
            <p:nvPr/>
          </p:nvCxnSpPr>
          <p:spPr>
            <a:xfrm flipH="1">
              <a:off x="9303799" y="2938509"/>
              <a:ext cx="2654424" cy="0"/>
            </a:xfrm>
            <a:prstGeom prst="line">
              <a:avLst/>
            </a:prstGeom>
            <a:ln w="76200">
              <a:solidFill>
                <a:srgbClr val="CC0000"/>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3449035" y="6146858"/>
            <a:ext cx="6616294" cy="492443"/>
          </a:xfrm>
          <a:prstGeom prst="rect">
            <a:avLst/>
          </a:prstGeom>
          <a:noFill/>
        </p:spPr>
        <p:txBody>
          <a:bodyPr wrap="square" rtlCol="0">
            <a:spAutoFit/>
          </a:bodyPr>
          <a:lstStyle/>
          <a:p>
            <a:r>
              <a:rPr lang="en-US" sz="2600" b="1" dirty="0" err="1">
                <a:latin typeface="Arial" panose="020B0604020202020204" pitchFamily="34" charset="0"/>
                <a:cs typeface="Arial" panose="020B0604020202020204" pitchFamily="34" charset="0"/>
              </a:rPr>
              <a:t>Khoa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Kiểm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soát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bệnh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tật</a:t>
            </a:r>
            <a:r>
              <a:rPr lang="en-US" sz="2600" b="1" dirty="0">
                <a:latin typeface="Arial" panose="020B0604020202020204" pitchFamily="34" charset="0"/>
                <a:cs typeface="Arial" panose="020B0604020202020204" pitchFamily="34" charset="0"/>
              </a:rPr>
              <a:t> – TTYT </a:t>
            </a:r>
            <a:r>
              <a:rPr lang="en-US" sz="2600" b="1" dirty="0" err="1">
                <a:latin typeface="Arial" panose="020B0604020202020204" pitchFamily="34" charset="0"/>
                <a:cs typeface="Arial" panose="020B0604020202020204" pitchFamily="34" charset="0"/>
              </a:rPr>
              <a:t>Quận</a:t>
            </a:r>
            <a:r>
              <a:rPr lang="en-US" sz="2600" b="1" dirty="0">
                <a:latin typeface="Arial" panose="020B0604020202020204" pitchFamily="34" charset="0"/>
                <a:cs typeface="Arial" panose="020B0604020202020204" pitchFamily="34" charset="0"/>
              </a:rPr>
              <a:t> 1</a:t>
            </a:r>
          </a:p>
        </p:txBody>
      </p:sp>
    </p:spTree>
    <p:extLst>
      <p:ext uri="{BB962C8B-B14F-4D97-AF65-F5344CB8AC3E}">
        <p14:creationId xmlns:p14="http://schemas.microsoft.com/office/powerpoint/2010/main" val="1794259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B6501EA-D321-43AF-B1A0-A45D0A4ECABD}"/>
              </a:ext>
            </a:extLst>
          </p:cNvPr>
          <p:cNvSpPr/>
          <p:nvPr/>
        </p:nvSpPr>
        <p:spPr>
          <a:xfrm>
            <a:off x="1" y="213064"/>
            <a:ext cx="5029200"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380C5F-54CE-4EB2-A586-1630B163E67C}"/>
              </a:ext>
            </a:extLst>
          </p:cNvPr>
          <p:cNvSpPr txBox="1"/>
          <p:nvPr/>
        </p:nvSpPr>
        <p:spPr>
          <a:xfrm>
            <a:off x="319596" y="311293"/>
            <a:ext cx="5913935" cy="553998"/>
          </a:xfrm>
          <a:prstGeom prst="rect">
            <a:avLst/>
          </a:prstGeom>
          <a:noFill/>
        </p:spPr>
        <p:txBody>
          <a:bodyPr wrap="square" rtlCol="0">
            <a:spAutoFit/>
          </a:bodyPr>
          <a:lstStyle/>
          <a:p>
            <a:r>
              <a:rPr lang="en-US" sz="3000" b="1" dirty="0">
                <a:solidFill>
                  <a:srgbClr val="FEFEFE"/>
                </a:solidFill>
                <a:latin typeface="Arial" panose="020B0604020202020204" pitchFamily="34" charset="0"/>
                <a:cs typeface="Arial" panose="020B0604020202020204" pitchFamily="34" charset="0"/>
              </a:rPr>
              <a:t>6</a:t>
            </a:r>
            <a:r>
              <a:rPr lang="en-US" sz="3000" b="1" dirty="0" smtClean="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Định</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nghĩa</a:t>
            </a:r>
            <a:r>
              <a:rPr lang="en-US" sz="3000" b="1" dirty="0">
                <a:solidFill>
                  <a:srgbClr val="FEFEFE"/>
                </a:solidFill>
                <a:latin typeface="Arial" panose="020B0604020202020204" pitchFamily="34" charset="0"/>
                <a:cs typeface="Arial" panose="020B0604020202020204" pitchFamily="34" charset="0"/>
              </a:rPr>
              <a:t> ca </a:t>
            </a:r>
            <a:r>
              <a:rPr lang="en-US" sz="3000" b="1" dirty="0" err="1">
                <a:solidFill>
                  <a:srgbClr val="FEFEFE"/>
                </a:solidFill>
                <a:latin typeface="Arial" panose="020B0604020202020204" pitchFamily="34" charset="0"/>
                <a:cs typeface="Arial" panose="020B0604020202020204" pitchFamily="34" charset="0"/>
              </a:rPr>
              <a:t>bệnh</a:t>
            </a:r>
            <a:endParaRPr lang="en-US" sz="3000" b="1" dirty="0">
              <a:solidFill>
                <a:srgbClr val="FEFEFE"/>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744F2F9-3B63-406C-ADE1-C67F3DB333E3}"/>
              </a:ext>
            </a:extLst>
          </p:cNvPr>
          <p:cNvSpPr/>
          <p:nvPr/>
        </p:nvSpPr>
        <p:spPr>
          <a:xfrm>
            <a:off x="579863" y="1271240"/>
            <a:ext cx="10861288" cy="1477328"/>
          </a:xfrm>
          <a:prstGeom prst="rect">
            <a:avLst/>
          </a:prstGeom>
        </p:spPr>
        <p:txBody>
          <a:bodyPr wrap="square">
            <a:spAutoFit/>
          </a:bodyPr>
          <a:lstStyle/>
          <a:p>
            <a:pPr marL="457200" indent="-457200" algn="just">
              <a:lnSpc>
                <a:spcPct val="150000"/>
              </a:lnSpc>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lnSpc>
                <a:spcPct val="150000"/>
              </a:lnSpc>
            </a:pPr>
            <a:endParaRPr lang="en-US" sz="3200" dirty="0"/>
          </a:p>
        </p:txBody>
      </p:sp>
      <p:sp>
        <p:nvSpPr>
          <p:cNvPr id="2" name="Rounded Rectangle 1"/>
          <p:cNvSpPr/>
          <p:nvPr/>
        </p:nvSpPr>
        <p:spPr>
          <a:xfrm>
            <a:off x="579863" y="2996851"/>
            <a:ext cx="2185639" cy="18918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sz="2600" dirty="0">
                <a:latin typeface="Arial" panose="020B0604020202020204" pitchFamily="34" charset="0"/>
                <a:cs typeface="Arial" panose="020B0604020202020204" pitchFamily="34" charset="0"/>
              </a:rPr>
              <a:t>Ca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giám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ngờ</a:t>
            </a:r>
            <a:r>
              <a:rPr lang="en-US" sz="2600" dirty="0">
                <a:latin typeface="Arial" panose="020B0604020202020204" pitchFamily="34" charset="0"/>
                <a:cs typeface="Arial" panose="020B0604020202020204" pitchFamily="34" charset="0"/>
              </a:rPr>
              <a:t>)</a:t>
            </a:r>
          </a:p>
        </p:txBody>
      </p:sp>
      <p:sp>
        <p:nvSpPr>
          <p:cNvPr id="7" name="Rounded Rectangle 6"/>
          <p:cNvSpPr/>
          <p:nvPr/>
        </p:nvSpPr>
        <p:spPr>
          <a:xfrm>
            <a:off x="3691054" y="1516566"/>
            <a:ext cx="8184995" cy="123200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lvl="0" indent="-342900">
              <a:lnSpc>
                <a:spcPct val="150000"/>
              </a:lnSpc>
              <a:buFont typeface="Wingdings" panose="05000000000000000000" pitchFamily="2" charset="2"/>
              <a:buChar char="ü"/>
            </a:pPr>
            <a:r>
              <a:rPr lang="en-US" sz="2600" dirty="0" err="1">
                <a:latin typeface="Arial" panose="020B0604020202020204" pitchFamily="34" charset="0"/>
                <a:cs typeface="Arial" panose="020B0604020202020204" pitchFamily="34" charset="0"/>
              </a:rPr>
              <a:t>Sốt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ho, </a:t>
            </a:r>
            <a:r>
              <a:rPr lang="en-US" sz="2600" dirty="0" err="1">
                <a:latin typeface="Arial" panose="020B0604020202020204" pitchFamily="34" charset="0"/>
                <a:cs typeface="Arial" panose="020B0604020202020204" pitchFamily="34" charset="0"/>
              </a:rPr>
              <a:t>hoặc</a:t>
            </a:r>
            <a:endParaRPr lang="en-US" sz="2600" dirty="0">
              <a:latin typeface="Arial" panose="020B0604020202020204" pitchFamily="34" charset="0"/>
              <a:cs typeface="Arial" panose="020B0604020202020204" pitchFamily="34" charset="0"/>
            </a:endParaRPr>
          </a:p>
          <a:p>
            <a:pPr marL="342900" lvl="0" indent="-342900">
              <a:lnSpc>
                <a:spcPct val="150000"/>
              </a:lnSpc>
              <a:buFont typeface="Wingdings" panose="05000000000000000000" pitchFamily="2" charset="2"/>
              <a:buChar char="ü"/>
            </a:pPr>
            <a:r>
              <a:rPr lang="en-US" sz="2600" dirty="0">
                <a:latin typeface="Arial" panose="020B0604020202020204" pitchFamily="34" charset="0"/>
                <a:cs typeface="Arial" panose="020B0604020202020204" pitchFamily="34" charset="0"/>
              </a:rPr>
              <a:t>3 </a:t>
            </a:r>
            <a:r>
              <a:rPr lang="en-US" sz="2600" dirty="0" err="1">
                <a:latin typeface="Arial" panose="020B0604020202020204" pitchFamily="34" charset="0"/>
                <a:cs typeface="Arial" panose="020B0604020202020204" pitchFamily="34" charset="0"/>
              </a:rPr>
              <a:t>triệu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ngờ</a:t>
            </a:r>
            <a:endParaRPr lang="en-US" sz="2600" dirty="0">
              <a:latin typeface="Arial" panose="020B0604020202020204" pitchFamily="34" charset="0"/>
              <a:cs typeface="Arial" panose="020B0604020202020204" pitchFamily="34" charset="0"/>
            </a:endParaRPr>
          </a:p>
        </p:txBody>
      </p:sp>
      <p:sp>
        <p:nvSpPr>
          <p:cNvPr id="8" name="Rounded Rectangle 7"/>
          <p:cNvSpPr/>
          <p:nvPr/>
        </p:nvSpPr>
        <p:spPr>
          <a:xfrm>
            <a:off x="3691053" y="5136996"/>
            <a:ext cx="8184995" cy="123200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lvl="0" indent="-342900">
              <a:lnSpc>
                <a:spcPct val="150000"/>
              </a:lnSpc>
              <a:buFont typeface="Wingdings" panose="05000000000000000000" pitchFamily="2" charset="2"/>
              <a:buChar char="ü"/>
            </a:pPr>
            <a:r>
              <a:rPr lang="en-US" sz="2600" dirty="0" err="1">
                <a:latin typeface="Arial" panose="020B0604020202020204" pitchFamily="34" charset="0"/>
                <a:cs typeface="Arial" panose="020B0604020202020204" pitchFamily="34" charset="0"/>
              </a:rPr>
              <a:t>Viêm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hô</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hấp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cấp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tính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nặng</a:t>
            </a:r>
            <a:endParaRPr lang="en-US" sz="2600" dirty="0">
              <a:latin typeface="Arial" panose="020B0604020202020204" pitchFamily="34" charset="0"/>
              <a:cs typeface="Arial" panose="020B0604020202020204" pitchFamily="34" charset="0"/>
            </a:endParaRPr>
          </a:p>
          <a:p>
            <a:pPr marL="342900" lvl="0" indent="-342900">
              <a:lnSpc>
                <a:spcPct val="150000"/>
              </a:lnSpc>
              <a:buFont typeface="Wingdings" panose="05000000000000000000" pitchFamily="2" charset="2"/>
              <a:buChar char="ü"/>
            </a:pPr>
            <a:r>
              <a:rPr lang="en-US" sz="2600" dirty="0" err="1">
                <a:latin typeface="Arial" panose="020B0604020202020204" pitchFamily="34" charset="0"/>
                <a:cs typeface="Arial" panose="020B0604020202020204" pitchFamily="34" charset="0"/>
              </a:rPr>
              <a:t>Viêm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phổi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nặng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nghi</a:t>
            </a:r>
            <a:r>
              <a:rPr lang="en-US" sz="2600" dirty="0">
                <a:latin typeface="Arial" panose="020B0604020202020204" pitchFamily="34" charset="0"/>
                <a:cs typeface="Arial" panose="020B0604020202020204" pitchFamily="34" charset="0"/>
              </a:rPr>
              <a:t> do virus</a:t>
            </a:r>
          </a:p>
        </p:txBody>
      </p:sp>
      <p:sp>
        <p:nvSpPr>
          <p:cNvPr id="9" name="Rounded Rectangle 8"/>
          <p:cNvSpPr/>
          <p:nvPr/>
        </p:nvSpPr>
        <p:spPr>
          <a:xfrm>
            <a:off x="3691054" y="3326781"/>
            <a:ext cx="8184995" cy="123200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lnSpc>
                <a:spcPct val="150000"/>
              </a:lnSpc>
              <a:buFont typeface="Wingdings" panose="05000000000000000000" pitchFamily="2" charset="2"/>
              <a:buChar char="ü"/>
            </a:pPr>
            <a:r>
              <a:rPr lang="en-US" sz="2600" dirty="0" err="1">
                <a:latin typeface="Arial" panose="020B0604020202020204" pitchFamily="34" charset="0"/>
                <a:cs typeface="Arial" panose="020B0604020202020204" pitchFamily="34" charset="0"/>
              </a:rPr>
              <a:t>Kết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xét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nghiệm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kháng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nguyên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dương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tính</a:t>
            </a:r>
            <a:endParaRPr lang="en-US" sz="2600" dirty="0">
              <a:latin typeface="Arial" panose="020B0604020202020204" pitchFamily="34" charset="0"/>
              <a:cs typeface="Arial" panose="020B0604020202020204" pitchFamily="34" charset="0"/>
            </a:endParaRPr>
          </a:p>
        </p:txBody>
      </p:sp>
      <p:sp>
        <p:nvSpPr>
          <p:cNvPr id="10" name="Left Brace 9"/>
          <p:cNvSpPr/>
          <p:nvPr/>
        </p:nvSpPr>
        <p:spPr>
          <a:xfrm>
            <a:off x="3111190" y="2091163"/>
            <a:ext cx="239751" cy="18930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3105615" y="3984186"/>
            <a:ext cx="239751" cy="18930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8788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390293" y="1268410"/>
            <a:ext cx="2386361" cy="238918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en-US" sz="2600" dirty="0">
                <a:latin typeface="Arial" panose="020B0604020202020204" pitchFamily="34" charset="0"/>
                <a:cs typeface="Arial" panose="020B0604020202020204" pitchFamily="34" charset="0"/>
              </a:rPr>
              <a:t>Ca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endParaRPr lang="en-US" sz="2600" dirty="0">
              <a:latin typeface="Arial" panose="020B0604020202020204" pitchFamily="34" charset="0"/>
              <a:cs typeface="Arial" panose="020B0604020202020204" pitchFamily="34" charset="0"/>
            </a:endParaRPr>
          </a:p>
        </p:txBody>
      </p:sp>
      <p:sp>
        <p:nvSpPr>
          <p:cNvPr id="5" name="Arrow: Pentagon 3">
            <a:extLst>
              <a:ext uri="{FF2B5EF4-FFF2-40B4-BE49-F238E27FC236}">
                <a16:creationId xmlns:a16="http://schemas.microsoft.com/office/drawing/2014/main" id="{1B6501EA-D321-43AF-B1A0-A45D0A4ECABD}"/>
              </a:ext>
            </a:extLst>
          </p:cNvPr>
          <p:cNvSpPr/>
          <p:nvPr/>
        </p:nvSpPr>
        <p:spPr>
          <a:xfrm>
            <a:off x="0" y="213064"/>
            <a:ext cx="4895385"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FEFEFE"/>
                </a:solidFill>
                <a:latin typeface="Arial" panose="020B0604020202020204" pitchFamily="34" charset="0"/>
                <a:cs typeface="Arial" panose="020B0604020202020204" pitchFamily="34" charset="0"/>
              </a:rPr>
              <a:t>  </a:t>
            </a:r>
            <a:r>
              <a:rPr lang="en-US" sz="3000" b="1" dirty="0" smtClean="0">
                <a:solidFill>
                  <a:srgbClr val="FEFEFE"/>
                </a:solidFill>
                <a:latin typeface="Arial" panose="020B0604020202020204" pitchFamily="34" charset="0"/>
                <a:cs typeface="Arial" panose="020B0604020202020204" pitchFamily="34" charset="0"/>
              </a:rPr>
              <a:t>6. </a:t>
            </a:r>
            <a:r>
              <a:rPr lang="en-US" sz="3000" b="1" dirty="0" err="1">
                <a:solidFill>
                  <a:srgbClr val="FEFEFE"/>
                </a:solidFill>
                <a:latin typeface="Arial" panose="020B0604020202020204" pitchFamily="34" charset="0"/>
                <a:cs typeface="Arial" panose="020B0604020202020204" pitchFamily="34" charset="0"/>
              </a:rPr>
              <a:t>Định</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nghĩa</a:t>
            </a:r>
            <a:r>
              <a:rPr lang="en-US" sz="3000" b="1" dirty="0">
                <a:solidFill>
                  <a:srgbClr val="FEFEFE"/>
                </a:solidFill>
                <a:latin typeface="Arial" panose="020B0604020202020204" pitchFamily="34" charset="0"/>
                <a:cs typeface="Arial" panose="020B0604020202020204" pitchFamily="34" charset="0"/>
              </a:rPr>
              <a:t> ca </a:t>
            </a:r>
            <a:r>
              <a:rPr lang="en-US" sz="3000" b="1" dirty="0" err="1">
                <a:solidFill>
                  <a:srgbClr val="FEFEFE"/>
                </a:solidFill>
                <a:latin typeface="Arial" panose="020B0604020202020204" pitchFamily="34" charset="0"/>
                <a:cs typeface="Arial" panose="020B0604020202020204" pitchFamily="34" charset="0"/>
              </a:rPr>
              <a:t>bệnh</a:t>
            </a:r>
            <a:endParaRPr lang="en-US" sz="3000" b="1" dirty="0">
              <a:solidFill>
                <a:srgbClr val="FEFEFE"/>
              </a:solidFill>
              <a:latin typeface="Arial" panose="020B0604020202020204" pitchFamily="34" charset="0"/>
              <a:cs typeface="Arial" panose="020B0604020202020204" pitchFamily="34" charset="0"/>
            </a:endParaRPr>
          </a:p>
        </p:txBody>
      </p:sp>
      <p:sp>
        <p:nvSpPr>
          <p:cNvPr id="6" name="Rounded Rectangle 5"/>
          <p:cNvSpPr/>
          <p:nvPr/>
        </p:nvSpPr>
        <p:spPr>
          <a:xfrm>
            <a:off x="3401122" y="1616927"/>
            <a:ext cx="2397513" cy="32561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n-US" sz="2600" dirty="0" err="1">
                <a:latin typeface="Arial" panose="020B0604020202020204" pitchFamily="34" charset="0"/>
                <a:cs typeface="Arial" panose="020B0604020202020204" pitchFamily="34" charset="0"/>
              </a:rPr>
              <a:t>Kết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xét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nghiệm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Realtime</a:t>
            </a:r>
            <a:r>
              <a:rPr lang="en-US" sz="2600" dirty="0">
                <a:latin typeface="Arial" panose="020B0604020202020204" pitchFamily="34" charset="0"/>
                <a:cs typeface="Arial" panose="020B0604020202020204" pitchFamily="34" charset="0"/>
              </a:rPr>
              <a:t> RT-PCR </a:t>
            </a:r>
            <a:r>
              <a:rPr lang="en-US" sz="2600" dirty="0" err="1">
                <a:latin typeface="Arial" panose="020B0604020202020204" pitchFamily="34" charset="0"/>
                <a:cs typeface="Arial" panose="020B0604020202020204" pitchFamily="34" charset="0"/>
              </a:rPr>
              <a:t>dương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tính</a:t>
            </a:r>
            <a:endParaRPr lang="en-US" sz="2600" dirty="0">
              <a:latin typeface="Arial" panose="020B0604020202020204" pitchFamily="34" charset="0"/>
              <a:cs typeface="Arial" panose="020B0604020202020204" pitchFamily="34" charset="0"/>
            </a:endParaRPr>
          </a:p>
        </p:txBody>
      </p:sp>
      <p:sp>
        <p:nvSpPr>
          <p:cNvPr id="7" name="Rounded Rectangle 6"/>
          <p:cNvSpPr/>
          <p:nvPr/>
        </p:nvSpPr>
        <p:spPr>
          <a:xfrm>
            <a:off x="5995639" y="2463004"/>
            <a:ext cx="2397513" cy="336640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triệu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lâm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sàng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kèm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xét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nghiệm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dương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tính</a:t>
            </a:r>
            <a:endParaRPr lang="en-US" sz="2600" dirty="0">
              <a:latin typeface="Arial" panose="020B0604020202020204" pitchFamily="34" charset="0"/>
              <a:cs typeface="Arial" panose="020B0604020202020204" pitchFamily="34" charset="0"/>
            </a:endParaRPr>
          </a:p>
        </p:txBody>
      </p:sp>
      <p:sp>
        <p:nvSpPr>
          <p:cNvPr id="8" name="Rounded Rectangle 7"/>
          <p:cNvSpPr/>
          <p:nvPr/>
        </p:nvSpPr>
        <p:spPr>
          <a:xfrm>
            <a:off x="8590156" y="3475463"/>
            <a:ext cx="2397513" cy="32561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yếu</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tố</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tễ</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kèm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xét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nghiệm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dương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tính</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100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B6501EA-D321-43AF-B1A0-A45D0A4ECABD}"/>
              </a:ext>
            </a:extLst>
          </p:cNvPr>
          <p:cNvSpPr/>
          <p:nvPr/>
        </p:nvSpPr>
        <p:spPr>
          <a:xfrm>
            <a:off x="1" y="213064"/>
            <a:ext cx="5051502"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380C5F-54CE-4EB2-A586-1630B163E67C}"/>
              </a:ext>
            </a:extLst>
          </p:cNvPr>
          <p:cNvSpPr txBox="1"/>
          <p:nvPr/>
        </p:nvSpPr>
        <p:spPr>
          <a:xfrm>
            <a:off x="319596" y="311293"/>
            <a:ext cx="5913935" cy="553998"/>
          </a:xfrm>
          <a:prstGeom prst="rect">
            <a:avLst/>
          </a:prstGeom>
          <a:noFill/>
        </p:spPr>
        <p:txBody>
          <a:bodyPr wrap="square" rtlCol="0">
            <a:spAutoFit/>
          </a:bodyPr>
          <a:lstStyle/>
          <a:p>
            <a:r>
              <a:rPr lang="en-US" sz="3000" b="1" dirty="0">
                <a:solidFill>
                  <a:srgbClr val="FEFEFE"/>
                </a:solidFill>
                <a:latin typeface="Arial" panose="020B0604020202020204" pitchFamily="34" charset="0"/>
                <a:cs typeface="Arial" panose="020B0604020202020204" pitchFamily="34" charset="0"/>
              </a:rPr>
              <a:t>5. </a:t>
            </a:r>
            <a:r>
              <a:rPr lang="en-US" sz="3000" b="1" dirty="0" err="1">
                <a:solidFill>
                  <a:srgbClr val="FEFEFE"/>
                </a:solidFill>
                <a:latin typeface="Arial" panose="020B0604020202020204" pitchFamily="34" charset="0"/>
                <a:cs typeface="Arial" panose="020B0604020202020204" pitchFamily="34" charset="0"/>
              </a:rPr>
              <a:t>Định</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nghĩa</a:t>
            </a:r>
            <a:r>
              <a:rPr lang="en-US" sz="3000" b="1" dirty="0">
                <a:solidFill>
                  <a:srgbClr val="FEFEFE"/>
                </a:solidFill>
                <a:latin typeface="Arial" panose="020B0604020202020204" pitchFamily="34" charset="0"/>
                <a:cs typeface="Arial" panose="020B0604020202020204" pitchFamily="34" charset="0"/>
              </a:rPr>
              <a:t> ca </a:t>
            </a:r>
            <a:r>
              <a:rPr lang="en-US" sz="3000" b="1" dirty="0" err="1">
                <a:solidFill>
                  <a:srgbClr val="FEFEFE"/>
                </a:solidFill>
                <a:latin typeface="Arial" panose="020B0604020202020204" pitchFamily="34" charset="0"/>
                <a:cs typeface="Arial" panose="020B0604020202020204" pitchFamily="34" charset="0"/>
              </a:rPr>
              <a:t>bệnh</a:t>
            </a:r>
            <a:endParaRPr lang="en-US" sz="3000" b="1" dirty="0">
              <a:solidFill>
                <a:srgbClr val="FEFEFE"/>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744F2F9-3B63-406C-ADE1-C67F3DB333E3}"/>
              </a:ext>
            </a:extLst>
          </p:cNvPr>
          <p:cNvSpPr/>
          <p:nvPr/>
        </p:nvSpPr>
        <p:spPr>
          <a:xfrm>
            <a:off x="579863" y="1271240"/>
            <a:ext cx="10861288" cy="1477328"/>
          </a:xfrm>
          <a:prstGeom prst="rect">
            <a:avLst/>
          </a:prstGeom>
        </p:spPr>
        <p:txBody>
          <a:bodyPr wrap="square">
            <a:spAutoFit/>
          </a:bodyPr>
          <a:lstStyle/>
          <a:p>
            <a:pPr marL="457200" indent="-457200" algn="just">
              <a:lnSpc>
                <a:spcPct val="150000"/>
              </a:lnSpc>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lnSpc>
                <a:spcPct val="150000"/>
              </a:lnSpc>
            </a:pPr>
            <a:endParaRPr lang="en-US" sz="3200" dirty="0"/>
          </a:p>
        </p:txBody>
      </p:sp>
      <p:sp>
        <p:nvSpPr>
          <p:cNvPr id="2" name="Cloud Callout 1"/>
          <p:cNvSpPr/>
          <p:nvPr/>
        </p:nvSpPr>
        <p:spPr>
          <a:xfrm>
            <a:off x="50178" y="1262655"/>
            <a:ext cx="2185639" cy="1891862"/>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xúc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gần</a:t>
            </a:r>
            <a:endParaRPr lang="en-US" sz="2600" dirty="0">
              <a:latin typeface="Arial" panose="020B0604020202020204" pitchFamily="34" charset="0"/>
              <a:cs typeface="Arial" panose="020B0604020202020204" pitchFamily="34" charset="0"/>
            </a:endParaRPr>
          </a:p>
        </p:txBody>
      </p:sp>
      <p:sp>
        <p:nvSpPr>
          <p:cNvPr id="3" name="TextBox 2"/>
          <p:cNvSpPr txBox="1"/>
          <p:nvPr/>
        </p:nvSpPr>
        <p:spPr>
          <a:xfrm>
            <a:off x="2419815" y="1271240"/>
            <a:ext cx="9645806" cy="4219360"/>
          </a:xfrm>
          <a:prstGeom prst="rect">
            <a:avLst/>
          </a:prstGeom>
          <a:noFill/>
        </p:spPr>
        <p:txBody>
          <a:bodyPr wrap="square" rtlCol="0">
            <a:spAutoFit/>
          </a:bodyPr>
          <a:lstStyle/>
          <a:p>
            <a:pPr marL="285750" indent="-285750">
              <a:lnSpc>
                <a:spcPct val="150000"/>
              </a:lnSpc>
              <a:buFontTx/>
              <a:buChar char="-"/>
            </a:pP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xúc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với</a:t>
            </a:r>
            <a:r>
              <a:rPr lang="en-US" sz="2600" dirty="0">
                <a:latin typeface="Arial" panose="020B0604020202020204" pitchFamily="34" charset="0"/>
                <a:cs typeface="Arial" panose="020B0604020202020204" pitchFamily="34" charset="0"/>
              </a:rPr>
              <a:t> ca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endParaRPr lang="en-US" sz="2600" dirty="0">
              <a:latin typeface="Arial" panose="020B0604020202020204" pitchFamily="34" charset="0"/>
              <a:cs typeface="Arial" panose="020B0604020202020204" pitchFamily="34" charset="0"/>
            </a:endParaRPr>
          </a:p>
          <a:p>
            <a:pPr marL="285750" indent="-285750">
              <a:lnSpc>
                <a:spcPct val="150000"/>
              </a:lnSpc>
              <a:buFontTx/>
              <a:buChar char="-"/>
            </a:pPr>
            <a:r>
              <a:rPr lang="en-US" sz="2600" dirty="0" err="1">
                <a:latin typeface="Arial" panose="020B0604020202020204" pitchFamily="34" charset="0"/>
                <a:cs typeface="Arial" panose="020B0604020202020204" pitchFamily="34" charset="0"/>
              </a:rPr>
              <a:t>Đeo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khẩu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trang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xúc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với</a:t>
            </a:r>
            <a:r>
              <a:rPr lang="en-US" sz="2600" dirty="0">
                <a:latin typeface="Arial" panose="020B0604020202020204" pitchFamily="34" charset="0"/>
                <a:cs typeface="Arial" panose="020B0604020202020204" pitchFamily="34" charset="0"/>
              </a:rPr>
              <a:t> ca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endParaRPr lang="en-US" sz="2600" dirty="0">
              <a:latin typeface="Arial" panose="020B0604020202020204" pitchFamily="34" charset="0"/>
              <a:cs typeface="Arial" panose="020B0604020202020204" pitchFamily="34" charset="0"/>
            </a:endParaRPr>
          </a:p>
          <a:p>
            <a:pPr marL="342900" indent="-342900">
              <a:lnSpc>
                <a:spcPct val="150000"/>
              </a:lnSpc>
              <a:buFontTx/>
              <a:buChar char="-"/>
            </a:pPr>
            <a:r>
              <a:rPr lang="en-US" sz="2600" dirty="0" err="1">
                <a:latin typeface="Arial" panose="020B0604020202020204" pitchFamily="34" charset="0"/>
                <a:cs typeface="Arial" panose="020B0604020202020204" pitchFamily="34" charset="0"/>
              </a:rPr>
              <a:t>Không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khẩu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trang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xúc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gần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dưới</a:t>
            </a:r>
            <a:r>
              <a:rPr lang="en-US" sz="2600" dirty="0">
                <a:latin typeface="Arial" panose="020B0604020202020204" pitchFamily="34" charset="0"/>
                <a:cs typeface="Arial" panose="020B0604020202020204" pitchFamily="34" charset="0"/>
              </a:rPr>
              <a:t> 1 </a:t>
            </a:r>
            <a:r>
              <a:rPr lang="en-US" sz="2600" dirty="0" err="1">
                <a:latin typeface="Arial" panose="020B0604020202020204" pitchFamily="34" charset="0"/>
                <a:cs typeface="Arial" panose="020B0604020202020204" pitchFamily="34" charset="0"/>
              </a:rPr>
              <a:t>mét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hoặc</a:t>
            </a:r>
            <a:r>
              <a:rPr lang="en-US" sz="2600" dirty="0">
                <a:latin typeface="Arial" panose="020B0604020202020204" pitchFamily="34" charset="0"/>
                <a:cs typeface="Arial" panose="020B0604020202020204" pitchFamily="34" charset="0"/>
              </a:rPr>
              <a:t> ở </a:t>
            </a:r>
            <a:r>
              <a:rPr lang="en-US" sz="2600" dirty="0" err="1">
                <a:latin typeface="Arial" panose="020B0604020202020204" pitchFamily="34" charset="0"/>
                <a:cs typeface="Arial" panose="020B0604020202020204" pitchFamily="34" charset="0"/>
              </a:rPr>
              <a:t>cùng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gian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hẹp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kín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với</a:t>
            </a:r>
            <a:r>
              <a:rPr lang="en-US" sz="2600" dirty="0">
                <a:latin typeface="Arial" panose="020B0604020202020204" pitchFamily="34" charset="0"/>
                <a:cs typeface="Arial" panose="020B0604020202020204" pitchFamily="34" charset="0"/>
              </a:rPr>
              <a:t> ca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endParaRPr lang="en-US" sz="2600" dirty="0">
              <a:latin typeface="Arial" panose="020B0604020202020204" pitchFamily="34" charset="0"/>
              <a:cs typeface="Arial" panose="020B0604020202020204" pitchFamily="34" charset="0"/>
            </a:endParaRPr>
          </a:p>
          <a:p>
            <a:pPr marL="342900" indent="-342900">
              <a:lnSpc>
                <a:spcPct val="150000"/>
              </a:lnSpc>
              <a:buFontTx/>
              <a:buChar char="-"/>
            </a:pPr>
            <a:r>
              <a:rPr lang="en-US" sz="2600" dirty="0" err="1">
                <a:latin typeface="Arial" panose="020B0604020202020204" pitchFamily="34" charset="0"/>
                <a:cs typeface="Arial" panose="020B0604020202020204" pitchFamily="34" charset="0"/>
              </a:rPr>
              <a:t>Trực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chăm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sóc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khám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điều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trị</a:t>
            </a:r>
            <a:r>
              <a:rPr lang="en-US" sz="2600" dirty="0">
                <a:latin typeface="Arial" panose="020B0604020202020204" pitchFamily="34" charset="0"/>
                <a:cs typeface="Arial" panose="020B0604020202020204" pitchFamily="34" charset="0"/>
              </a:rPr>
              <a:t> ca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dụng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hộ</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nhân</a:t>
            </a:r>
            <a:endParaRPr lang="en-US" sz="2600" dirty="0">
              <a:latin typeface="Arial" panose="020B0604020202020204" pitchFamily="34" charset="0"/>
              <a:cs typeface="Arial" panose="020B0604020202020204" pitchFamily="34" charset="0"/>
            </a:endParaRPr>
          </a:p>
        </p:txBody>
      </p:sp>
      <p:sp>
        <p:nvSpPr>
          <p:cNvPr id="12" name="Rounded Rectangle 11"/>
          <p:cNvSpPr/>
          <p:nvPr/>
        </p:nvSpPr>
        <p:spPr>
          <a:xfrm>
            <a:off x="7352256" y="1981386"/>
            <a:ext cx="1817649" cy="646771"/>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sz="2200" dirty="0" err="1">
                <a:latin typeface="Arial" panose="020B0604020202020204" pitchFamily="34" charset="0"/>
                <a:cs typeface="Arial" panose="020B0604020202020204" pitchFamily="34" charset="0"/>
              </a:rPr>
              <a:t>dưới</a:t>
            </a:r>
            <a:r>
              <a:rPr lang="en-US" sz="2200" dirty="0">
                <a:latin typeface="Arial" panose="020B0604020202020204" pitchFamily="34" charset="0"/>
                <a:cs typeface="Arial" panose="020B0604020202020204" pitchFamily="34" charset="0"/>
              </a:rPr>
              <a:t> 1 </a:t>
            </a:r>
            <a:r>
              <a:rPr lang="en-US" sz="2200" dirty="0" err="1">
                <a:latin typeface="Arial" panose="020B0604020202020204" pitchFamily="34" charset="0"/>
                <a:cs typeface="Arial" panose="020B0604020202020204" pitchFamily="34" charset="0"/>
              </a:rPr>
              <a:t>mét</a:t>
            </a:r>
            <a:endParaRPr lang="en-US" sz="2200" dirty="0">
              <a:latin typeface="Arial" panose="020B0604020202020204" pitchFamily="34" charset="0"/>
              <a:cs typeface="Arial" panose="020B0604020202020204" pitchFamily="34" charset="0"/>
            </a:endParaRPr>
          </a:p>
          <a:p>
            <a:pPr algn="ctr"/>
            <a:r>
              <a:rPr lang="en-US" sz="2200" dirty="0" err="1">
                <a:latin typeface="Arial" panose="020B0604020202020204" pitchFamily="34" charset="0"/>
                <a:cs typeface="Arial" panose="020B0604020202020204" pitchFamily="34" charset="0"/>
              </a:rPr>
              <a:t>trên</a:t>
            </a:r>
            <a:r>
              <a:rPr lang="en-US" sz="2200" dirty="0">
                <a:latin typeface="Arial" panose="020B0604020202020204" pitchFamily="34" charset="0"/>
                <a:cs typeface="Arial" panose="020B0604020202020204" pitchFamily="34" charset="0"/>
              </a:rPr>
              <a:t> 15 </a:t>
            </a:r>
            <a:r>
              <a:rPr lang="en-US" sz="2200" dirty="0" err="1">
                <a:latin typeface="Arial" panose="020B0604020202020204" pitchFamily="34" charset="0"/>
                <a:cs typeface="Arial" panose="020B0604020202020204" pitchFamily="34" charset="0"/>
              </a:rPr>
              <a:t>phút</a:t>
            </a:r>
            <a:endParaRPr lang="en-US" sz="2200" dirty="0">
              <a:latin typeface="Arial" panose="020B0604020202020204" pitchFamily="34" charset="0"/>
              <a:cs typeface="Arial" panose="020B0604020202020204" pitchFamily="34" charset="0"/>
            </a:endParaRPr>
          </a:p>
        </p:txBody>
      </p:sp>
      <p:sp>
        <p:nvSpPr>
          <p:cNvPr id="13" name="Pentagon 12"/>
          <p:cNvSpPr/>
          <p:nvPr/>
        </p:nvSpPr>
        <p:spPr>
          <a:xfrm>
            <a:off x="2525752" y="5739579"/>
            <a:ext cx="9082670" cy="758283"/>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dirty="0" err="1">
                <a:latin typeface="Arial" panose="020B0604020202020204" pitchFamily="34" charset="0"/>
                <a:cs typeface="Arial" panose="020B0604020202020204" pitchFamily="34" charset="0"/>
              </a:rPr>
              <a:t>Thời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lây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truyền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ca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endParaRPr lang="en-US" sz="2600"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A1120560-D628-BFFE-231A-26F80FA8D776}"/>
              </a:ext>
            </a:extLst>
          </p:cNvPr>
          <p:cNvSpPr/>
          <p:nvPr/>
        </p:nvSpPr>
        <p:spPr>
          <a:xfrm>
            <a:off x="2391508" y="1262654"/>
            <a:ext cx="9674113" cy="432410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2715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B6501EA-D321-43AF-B1A0-A45D0A4ECABD}"/>
              </a:ext>
            </a:extLst>
          </p:cNvPr>
          <p:cNvSpPr/>
          <p:nvPr/>
        </p:nvSpPr>
        <p:spPr>
          <a:xfrm>
            <a:off x="0" y="213064"/>
            <a:ext cx="8263054"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380C5F-54CE-4EB2-A586-1630B163E67C}"/>
              </a:ext>
            </a:extLst>
          </p:cNvPr>
          <p:cNvSpPr txBox="1"/>
          <p:nvPr/>
        </p:nvSpPr>
        <p:spPr>
          <a:xfrm>
            <a:off x="319596" y="311293"/>
            <a:ext cx="7586619" cy="553998"/>
          </a:xfrm>
          <a:prstGeom prst="rect">
            <a:avLst/>
          </a:prstGeom>
          <a:noFill/>
        </p:spPr>
        <p:txBody>
          <a:bodyPr wrap="square" rtlCol="0">
            <a:spAutoFit/>
          </a:bodyPr>
          <a:lstStyle/>
          <a:p>
            <a:r>
              <a:rPr lang="en-US" sz="3000" b="1" dirty="0" err="1">
                <a:solidFill>
                  <a:srgbClr val="FEFEFE"/>
                </a:solidFill>
                <a:latin typeface="Arial" panose="020B0604020202020204" pitchFamily="34" charset="0"/>
                <a:cs typeface="Arial" panose="020B0604020202020204" pitchFamily="34" charset="0"/>
              </a:rPr>
              <a:t>Thời</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kỳ</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lây</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truyền</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của</a:t>
            </a:r>
            <a:r>
              <a:rPr lang="en-US" sz="3000" b="1" dirty="0">
                <a:solidFill>
                  <a:srgbClr val="FEFEFE"/>
                </a:solidFill>
                <a:latin typeface="Arial" panose="020B0604020202020204" pitchFamily="34" charset="0"/>
                <a:cs typeface="Arial" panose="020B0604020202020204" pitchFamily="34" charset="0"/>
              </a:rPr>
              <a:t> ca </a:t>
            </a:r>
            <a:r>
              <a:rPr lang="en-US" sz="3000" b="1" dirty="0" err="1">
                <a:solidFill>
                  <a:srgbClr val="FEFEFE"/>
                </a:solidFill>
                <a:latin typeface="Arial" panose="020B0604020202020204" pitchFamily="34" charset="0"/>
                <a:cs typeface="Arial" panose="020B0604020202020204" pitchFamily="34" charset="0"/>
              </a:rPr>
              <a:t>bệnh</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xác</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định</a:t>
            </a:r>
            <a:endParaRPr lang="en-US" sz="3000" b="1" dirty="0">
              <a:solidFill>
                <a:srgbClr val="FEFEFE"/>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744F2F9-3B63-406C-ADE1-C67F3DB333E3}"/>
              </a:ext>
            </a:extLst>
          </p:cNvPr>
          <p:cNvSpPr/>
          <p:nvPr/>
        </p:nvSpPr>
        <p:spPr>
          <a:xfrm>
            <a:off x="579863" y="1338147"/>
            <a:ext cx="10928196" cy="4062651"/>
          </a:xfrm>
          <a:prstGeom prst="rect">
            <a:avLst/>
          </a:prstGeom>
        </p:spPr>
        <p:txBody>
          <a:bodyPr wrap="square">
            <a:spAutoFit/>
          </a:bodyPr>
          <a:lstStyle/>
          <a:p>
            <a:pPr algn="just">
              <a:lnSpc>
                <a:spcPct val="150000"/>
              </a:lnSpc>
            </a:pPr>
            <a:r>
              <a:rPr lang="en-US" sz="2800" dirty="0">
                <a:latin typeface="Arial" panose="020B0604020202020204" pitchFamily="34" charset="0"/>
                <a:cs typeface="Arial" panose="020B0604020202020204" pitchFamily="34" charset="0"/>
              </a:rPr>
              <a:t>                                 2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đến</a:t>
            </a:r>
            <a:r>
              <a:rPr lang="en-US" sz="2800" dirty="0">
                <a:latin typeface="Arial" panose="020B0604020202020204" pitchFamily="34" charset="0"/>
                <a:cs typeface="Arial" panose="020B0604020202020204" pitchFamily="34" charset="0"/>
              </a:rPr>
              <a:t> 10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khởi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phát</a:t>
            </a:r>
            <a:endParaRPr lang="en-US" sz="2800" dirty="0">
              <a:latin typeface="Arial" panose="020B0604020202020204" pitchFamily="34" charset="0"/>
              <a:cs typeface="Arial" panose="020B0604020202020204" pitchFamily="34" charset="0"/>
            </a:endParaRPr>
          </a:p>
          <a:p>
            <a:pPr algn="just">
              <a:lnSpc>
                <a:spcPct val="150000"/>
              </a:lnSpc>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nhất</a:t>
            </a:r>
            <a:r>
              <a:rPr lang="en-US" sz="2800" dirty="0">
                <a:latin typeface="Arial" panose="020B0604020202020204" pitchFamily="34" charset="0"/>
                <a:cs typeface="Arial" panose="020B0604020202020204" pitchFamily="34" charset="0"/>
              </a:rPr>
              <a:t> 3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chứng</a:t>
            </a:r>
            <a:r>
              <a:rPr lang="en-US" sz="2800" dirty="0">
                <a:latin typeface="Arial" panose="020B0604020202020204" pitchFamily="34" charset="0"/>
                <a:cs typeface="Arial" panose="020B0604020202020204" pitchFamily="34" charset="0"/>
              </a:rPr>
              <a:t> </a:t>
            </a:r>
          </a:p>
          <a:p>
            <a:pPr algn="just">
              <a:lnSpc>
                <a:spcPct val="150000"/>
              </a:lnSpc>
            </a:pPr>
            <a:endParaRPr lang="en-US" sz="2800" dirty="0">
              <a:latin typeface="Arial" panose="020B0604020202020204" pitchFamily="34" charset="0"/>
              <a:cs typeface="Arial" panose="020B0604020202020204" pitchFamily="34" charset="0"/>
            </a:endParaRPr>
          </a:p>
          <a:p>
            <a:pPr algn="just">
              <a:lnSpc>
                <a:spcPct val="150000"/>
              </a:lnSpc>
            </a:pP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Không</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triệu</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chứng</a:t>
            </a:r>
            <a:r>
              <a:rPr lang="en-US" sz="2800" dirty="0">
                <a:latin typeface="Arial" panose="020B0604020202020204" pitchFamily="34" charset="0"/>
                <a:cs typeface="Arial" panose="020B0604020202020204" pitchFamily="34" charset="0"/>
              </a:rPr>
              <a:t>: 2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10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lấy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mẫu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dương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tính</a:t>
            </a:r>
            <a:r>
              <a:rPr lang="en-US" sz="2800" dirty="0">
                <a:latin typeface="Arial" panose="020B0604020202020204" pitchFamily="34" charset="0"/>
                <a:cs typeface="Arial" panose="020B0604020202020204" pitchFamily="34" charset="0"/>
              </a:rPr>
              <a:t> </a:t>
            </a:r>
          </a:p>
          <a:p>
            <a:pPr>
              <a:lnSpc>
                <a:spcPct val="150000"/>
              </a:lnSpc>
            </a:pPr>
            <a:endParaRPr lang="en-US" sz="3200" dirty="0"/>
          </a:p>
        </p:txBody>
      </p:sp>
      <p:sp>
        <p:nvSpPr>
          <p:cNvPr id="2" name="Left Brace 1"/>
          <p:cNvSpPr/>
          <p:nvPr/>
        </p:nvSpPr>
        <p:spPr>
          <a:xfrm>
            <a:off x="3713356" y="1694985"/>
            <a:ext cx="122664" cy="646771"/>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 name="TextBox 6"/>
          <p:cNvSpPr txBox="1"/>
          <p:nvPr/>
        </p:nvSpPr>
        <p:spPr>
          <a:xfrm>
            <a:off x="1098395" y="1694985"/>
            <a:ext cx="2676293" cy="523220"/>
          </a:xfrm>
          <a:prstGeom prst="rect">
            <a:avLst/>
          </a:prstGeom>
          <a:noFill/>
        </p:spPr>
        <p:txBody>
          <a:bodyPr wrap="square" rtlCol="0">
            <a:spAutoFit/>
          </a:bodyPr>
          <a:lstStyle/>
          <a:p>
            <a:r>
              <a:rPr lang="en-US" sz="2800" dirty="0" err="1">
                <a:solidFill>
                  <a:srgbClr val="FF0000"/>
                </a:solidFill>
                <a:latin typeface="Arial" panose="020B0604020202020204" pitchFamily="34" charset="0"/>
                <a:cs typeface="Arial" panose="020B0604020202020204" pitchFamily="34" charset="0"/>
              </a:rPr>
              <a:t>Có</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triệu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chứng</a:t>
            </a:r>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19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B6501EA-D321-43AF-B1A0-A45D0A4ECABD}"/>
              </a:ext>
            </a:extLst>
          </p:cNvPr>
          <p:cNvSpPr/>
          <p:nvPr/>
        </p:nvSpPr>
        <p:spPr>
          <a:xfrm>
            <a:off x="1" y="213064"/>
            <a:ext cx="4404732"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380C5F-54CE-4EB2-A586-1630B163E67C}"/>
              </a:ext>
            </a:extLst>
          </p:cNvPr>
          <p:cNvSpPr txBox="1"/>
          <p:nvPr/>
        </p:nvSpPr>
        <p:spPr>
          <a:xfrm>
            <a:off x="319596" y="311293"/>
            <a:ext cx="3549877" cy="553998"/>
          </a:xfrm>
          <a:prstGeom prst="rect">
            <a:avLst/>
          </a:prstGeom>
          <a:noFill/>
        </p:spPr>
        <p:txBody>
          <a:bodyPr wrap="square" rtlCol="0">
            <a:spAutoFit/>
          </a:bodyPr>
          <a:lstStyle/>
          <a:p>
            <a:r>
              <a:rPr lang="en-US" sz="3000" b="1" dirty="0">
                <a:solidFill>
                  <a:srgbClr val="FEFEFE"/>
                </a:solidFill>
                <a:latin typeface="Arial" panose="020B0604020202020204" pitchFamily="34" charset="0"/>
                <a:cs typeface="Arial" panose="020B0604020202020204" pitchFamily="34" charset="0"/>
              </a:rPr>
              <a:t>7</a:t>
            </a:r>
            <a:r>
              <a:rPr lang="en-US" sz="3000" b="1" dirty="0" smtClean="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Biện</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pháp</a:t>
            </a:r>
            <a:r>
              <a:rPr lang="en-US" sz="3000" b="1" dirty="0">
                <a:solidFill>
                  <a:srgbClr val="FEFEFE"/>
                </a:solidFill>
                <a:latin typeface="Arial" panose="020B0604020202020204" pitchFamily="34" charset="0"/>
                <a:cs typeface="Arial" panose="020B0604020202020204" pitchFamily="34" charset="0"/>
              </a:rPr>
              <a:t> y </a:t>
            </a:r>
            <a:r>
              <a:rPr lang="en-US" sz="3000" b="1" dirty="0" err="1">
                <a:solidFill>
                  <a:srgbClr val="FEFEFE"/>
                </a:solidFill>
                <a:latin typeface="Arial" panose="020B0604020202020204" pitchFamily="34" charset="0"/>
                <a:cs typeface="Arial" panose="020B0604020202020204" pitchFamily="34" charset="0"/>
              </a:rPr>
              <a:t>tế</a:t>
            </a:r>
            <a:endParaRPr lang="en-US" sz="3000" b="1" dirty="0">
              <a:solidFill>
                <a:srgbClr val="FEFEFE"/>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744F2F9-3B63-406C-ADE1-C67F3DB333E3}"/>
              </a:ext>
            </a:extLst>
          </p:cNvPr>
          <p:cNvSpPr/>
          <p:nvPr/>
        </p:nvSpPr>
        <p:spPr>
          <a:xfrm>
            <a:off x="657921" y="4694665"/>
            <a:ext cx="10861288" cy="1401025"/>
          </a:xfrm>
          <a:prstGeom prst="rect">
            <a:avLst/>
          </a:prstGeom>
        </p:spPr>
        <p:txBody>
          <a:bodyPr wrap="square">
            <a:spAutoFit/>
          </a:bodyPr>
          <a:lstStyle/>
          <a:p>
            <a:pPr algn="just">
              <a:lnSpc>
                <a:spcPct val="150000"/>
              </a:lnSpc>
            </a:pPr>
            <a:endParaRPr lang="en-US" sz="2800" dirty="0">
              <a:latin typeface="Arial" panose="020B0604020202020204" pitchFamily="34" charset="0"/>
              <a:cs typeface="Arial" panose="020B0604020202020204" pitchFamily="34" charset="0"/>
            </a:endParaRPr>
          </a:p>
          <a:p>
            <a:pPr>
              <a:lnSpc>
                <a:spcPct val="150000"/>
              </a:lnSpc>
            </a:pPr>
            <a:endParaRPr lang="en-US" sz="3200" dirty="0"/>
          </a:p>
        </p:txBody>
      </p:sp>
      <p:graphicFrame>
        <p:nvGraphicFramePr>
          <p:cNvPr id="2" name="Diagram 1"/>
          <p:cNvGraphicFramePr/>
          <p:nvPr>
            <p:extLst>
              <p:ext uri="{D42A27DB-BD31-4B8C-83A1-F6EECF244321}">
                <p14:modId xmlns:p14="http://schemas.microsoft.com/office/powerpoint/2010/main" val="2209769997"/>
              </p:ext>
            </p:extLst>
          </p:nvPr>
        </p:nvGraphicFramePr>
        <p:xfrm>
          <a:off x="1070517" y="1092528"/>
          <a:ext cx="10203366" cy="560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122341" y="1092528"/>
            <a:ext cx="6099717" cy="7474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600" dirty="0">
                <a:latin typeface="Arial" panose="020B0604020202020204" pitchFamily="34" charset="0"/>
                <a:cs typeface="Arial" panose="020B0604020202020204" pitchFamily="34" charset="0"/>
              </a:rPr>
              <a:t>Ca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giám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sát</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xác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endParaRPr lang="en-US" sz="2600" dirty="0">
              <a:latin typeface="Arial" panose="020B0604020202020204" pitchFamily="34" charset="0"/>
              <a:cs typeface="Arial" panose="020B0604020202020204" pitchFamily="34" charset="0"/>
            </a:endParaRPr>
          </a:p>
        </p:txBody>
      </p:sp>
      <p:sp>
        <p:nvSpPr>
          <p:cNvPr id="7" name="TextBox 6"/>
          <p:cNvSpPr txBox="1"/>
          <p:nvPr/>
        </p:nvSpPr>
        <p:spPr>
          <a:xfrm>
            <a:off x="4047892" y="6193919"/>
            <a:ext cx="4081346" cy="430887"/>
          </a:xfrm>
          <a:prstGeom prst="rect">
            <a:avLst/>
          </a:prstGeom>
          <a:noFill/>
        </p:spPr>
        <p:txBody>
          <a:bodyPr wrap="square" rtlCol="0">
            <a:spAutoFit/>
          </a:bodyPr>
          <a:lstStyle/>
          <a:p>
            <a:r>
              <a:rPr lang="en-US" sz="2200" i="1" dirty="0">
                <a:latin typeface="Arial" panose="020B0604020202020204" pitchFamily="34" charset="0"/>
                <a:cs typeface="Arial" panose="020B0604020202020204" pitchFamily="34" charset="0"/>
              </a:rPr>
              <a:t>*https://khaibaof0.tphcm.gov.vn</a:t>
            </a:r>
          </a:p>
        </p:txBody>
      </p:sp>
    </p:spTree>
    <p:extLst>
      <p:ext uri="{BB962C8B-B14F-4D97-AF65-F5344CB8AC3E}">
        <p14:creationId xmlns:p14="http://schemas.microsoft.com/office/powerpoint/2010/main" val="123911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B6501EA-D321-43AF-B1A0-A45D0A4ECABD}"/>
              </a:ext>
            </a:extLst>
          </p:cNvPr>
          <p:cNvSpPr/>
          <p:nvPr/>
        </p:nvSpPr>
        <p:spPr>
          <a:xfrm>
            <a:off x="0" y="213064"/>
            <a:ext cx="4326673"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380C5F-54CE-4EB2-A586-1630B163E67C}"/>
              </a:ext>
            </a:extLst>
          </p:cNvPr>
          <p:cNvSpPr txBox="1"/>
          <p:nvPr/>
        </p:nvSpPr>
        <p:spPr>
          <a:xfrm>
            <a:off x="319596" y="311293"/>
            <a:ext cx="5913935" cy="553998"/>
          </a:xfrm>
          <a:prstGeom prst="rect">
            <a:avLst/>
          </a:prstGeom>
          <a:noFill/>
        </p:spPr>
        <p:txBody>
          <a:bodyPr wrap="square" rtlCol="0">
            <a:spAutoFit/>
          </a:bodyPr>
          <a:lstStyle/>
          <a:p>
            <a:r>
              <a:rPr lang="en-US" sz="3000" b="1" dirty="0">
                <a:solidFill>
                  <a:srgbClr val="FEFEFE"/>
                </a:solidFill>
                <a:latin typeface="Arial" panose="020B0604020202020204" pitchFamily="34" charset="0"/>
                <a:cs typeface="Arial" panose="020B0604020202020204" pitchFamily="34" charset="0"/>
              </a:rPr>
              <a:t>7</a:t>
            </a:r>
            <a:r>
              <a:rPr lang="en-US" sz="3000" b="1" dirty="0" smtClean="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Biện</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pháp</a:t>
            </a:r>
            <a:r>
              <a:rPr lang="en-US" sz="3000" b="1" dirty="0">
                <a:solidFill>
                  <a:srgbClr val="FEFEFE"/>
                </a:solidFill>
                <a:latin typeface="Arial" panose="020B0604020202020204" pitchFamily="34" charset="0"/>
                <a:cs typeface="Arial" panose="020B0604020202020204" pitchFamily="34" charset="0"/>
              </a:rPr>
              <a:t> y </a:t>
            </a:r>
            <a:r>
              <a:rPr lang="en-US" sz="3000" b="1" dirty="0" err="1">
                <a:solidFill>
                  <a:srgbClr val="FEFEFE"/>
                </a:solidFill>
                <a:latin typeface="Arial" panose="020B0604020202020204" pitchFamily="34" charset="0"/>
                <a:cs typeface="Arial" panose="020B0604020202020204" pitchFamily="34" charset="0"/>
              </a:rPr>
              <a:t>tế</a:t>
            </a:r>
            <a:endParaRPr lang="en-US" sz="3000" b="1" dirty="0">
              <a:solidFill>
                <a:srgbClr val="FEFEFE"/>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744F2F9-3B63-406C-ADE1-C67F3DB333E3}"/>
              </a:ext>
            </a:extLst>
          </p:cNvPr>
          <p:cNvSpPr/>
          <p:nvPr/>
        </p:nvSpPr>
        <p:spPr>
          <a:xfrm>
            <a:off x="546409" y="2372044"/>
            <a:ext cx="10861288" cy="3323987"/>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en-US" sz="2800" dirty="0" err="1">
                <a:latin typeface="Arial" panose="020B0604020202020204" pitchFamily="34" charset="0"/>
                <a:cs typeface="Arial" panose="020B0604020202020204" pitchFamily="34" charset="0"/>
              </a:rPr>
              <a:t>Biện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pháp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phòng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nhiễm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Khẩu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trang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xuyên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rửa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tay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xúc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Ø"/>
            </a:pPr>
            <a:r>
              <a:rPr lang="en-US" sz="2800" dirty="0" err="1">
                <a:latin typeface="Arial" panose="020B0604020202020204" pitchFamily="34" charset="0"/>
                <a:cs typeface="Arial" panose="020B0604020202020204" pitchFamily="34" charset="0"/>
              </a:rPr>
              <a:t>Tự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theo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dõi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khỏe</a:t>
            </a:r>
            <a:endParaRPr lang="en-US" sz="2800" dirty="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Ø"/>
            </a:pPr>
            <a:r>
              <a:rPr lang="en-US" sz="2800" dirty="0" err="1">
                <a:latin typeface="Arial" panose="020B0604020202020204" pitchFamily="34" charset="0"/>
                <a:cs typeface="Arial" panose="020B0604020202020204" pitchFamily="34" charset="0"/>
              </a:rPr>
              <a:t>Nếu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xét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nghiệm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dương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tính</a:t>
            </a:r>
            <a:r>
              <a:rPr lang="en-US"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báo</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ngay</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cho</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cơ</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sở</a:t>
            </a:r>
            <a:r>
              <a:rPr lang="en-US" sz="2800" dirty="0">
                <a:latin typeface="Arial" panose="020B0604020202020204" pitchFamily="34" charset="0"/>
                <a:cs typeface="Arial" panose="020B0604020202020204" pitchFamily="34" charset="0"/>
                <a:sym typeface="Wingdings" panose="05000000000000000000" pitchFamily="2" charset="2"/>
              </a:rPr>
              <a:t> y </a:t>
            </a:r>
            <a:r>
              <a:rPr lang="en-US" sz="2800" dirty="0" err="1">
                <a:latin typeface="Arial" panose="020B0604020202020204" pitchFamily="34" charset="0"/>
                <a:cs typeface="Arial" panose="020B0604020202020204" pitchFamily="34" charset="0"/>
                <a:sym typeface="Wingdings" panose="05000000000000000000" pitchFamily="2" charset="2"/>
              </a:rPr>
              <a:t>tế</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địa</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phương</a:t>
            </a:r>
            <a:endParaRPr lang="en-US" sz="2800" dirty="0">
              <a:latin typeface="Arial" panose="020B0604020202020204" pitchFamily="34" charset="0"/>
              <a:cs typeface="Arial" panose="020B0604020202020204" pitchFamily="34" charset="0"/>
            </a:endParaRPr>
          </a:p>
        </p:txBody>
      </p:sp>
      <p:sp>
        <p:nvSpPr>
          <p:cNvPr id="2" name="Chevron 1"/>
          <p:cNvSpPr/>
          <p:nvPr/>
        </p:nvSpPr>
        <p:spPr>
          <a:xfrm>
            <a:off x="2804531" y="1248937"/>
            <a:ext cx="6345044" cy="89180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xúc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gần</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69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6211" y="3458734"/>
            <a:ext cx="3399265" cy="3399265"/>
          </a:xfrm>
          <a:prstGeom prst="rect">
            <a:avLst/>
          </a:prstGeom>
        </p:spPr>
      </p:pic>
      <p:pic>
        <p:nvPicPr>
          <p:cNvPr id="3" name="Picture 2"/>
          <p:cNvPicPr>
            <a:picLocks noChangeAspect="1"/>
          </p:cNvPicPr>
          <p:nvPr/>
        </p:nvPicPr>
        <p:blipFill>
          <a:blip r:embed="rId3"/>
          <a:stretch>
            <a:fillRect/>
          </a:stretch>
        </p:blipFill>
        <p:spPr>
          <a:xfrm>
            <a:off x="4096211" y="0"/>
            <a:ext cx="3399265" cy="3399265"/>
          </a:xfrm>
          <a:prstGeom prst="rect">
            <a:avLst/>
          </a:prstGeom>
        </p:spPr>
      </p:pic>
      <p:pic>
        <p:nvPicPr>
          <p:cNvPr id="4" name="Picture 3"/>
          <p:cNvPicPr>
            <a:picLocks noChangeAspect="1"/>
          </p:cNvPicPr>
          <p:nvPr/>
        </p:nvPicPr>
        <p:blipFill>
          <a:blip r:embed="rId4"/>
          <a:stretch>
            <a:fillRect/>
          </a:stretch>
        </p:blipFill>
        <p:spPr>
          <a:xfrm>
            <a:off x="7606988" y="0"/>
            <a:ext cx="3399265" cy="3399265"/>
          </a:xfrm>
          <a:prstGeom prst="rect">
            <a:avLst/>
          </a:prstGeom>
        </p:spPr>
      </p:pic>
      <p:pic>
        <p:nvPicPr>
          <p:cNvPr id="5" name="Picture 4"/>
          <p:cNvPicPr>
            <a:picLocks noChangeAspect="1"/>
          </p:cNvPicPr>
          <p:nvPr/>
        </p:nvPicPr>
        <p:blipFill>
          <a:blip r:embed="rId5"/>
          <a:stretch>
            <a:fillRect/>
          </a:stretch>
        </p:blipFill>
        <p:spPr>
          <a:xfrm>
            <a:off x="7606988" y="3458735"/>
            <a:ext cx="3399265" cy="3399265"/>
          </a:xfrm>
          <a:prstGeom prst="rect">
            <a:avLst/>
          </a:prstGeom>
        </p:spPr>
      </p:pic>
      <p:sp>
        <p:nvSpPr>
          <p:cNvPr id="6" name="Rounded Rectangular Callout 5"/>
          <p:cNvSpPr/>
          <p:nvPr/>
        </p:nvSpPr>
        <p:spPr>
          <a:xfrm flipH="1">
            <a:off x="534716" y="461420"/>
            <a:ext cx="2947639" cy="2163336"/>
          </a:xfrm>
          <a:prstGeom prst="wedgeRoundRectCallout">
            <a:avLst>
              <a:gd name="adj1" fmla="val -46558"/>
              <a:gd name="adj2" fmla="val 98067"/>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en-US" sz="2600" dirty="0">
                <a:solidFill>
                  <a:schemeClr val="tx1"/>
                </a:solidFill>
                <a:latin typeface="Arial" panose="020B0604020202020204" pitchFamily="34" charset="0"/>
                <a:cs typeface="Arial" panose="020B0604020202020204" pitchFamily="34" charset="0"/>
              </a:rPr>
              <a:t>04 </a:t>
            </a:r>
            <a:r>
              <a:rPr lang="en-US" sz="2600" dirty="0" err="1">
                <a:solidFill>
                  <a:schemeClr val="tx1"/>
                </a:solidFill>
                <a:latin typeface="Arial" panose="020B0604020202020204" pitchFamily="34" charset="0"/>
                <a:cs typeface="Arial" panose="020B0604020202020204" pitchFamily="34" charset="0"/>
              </a:rPr>
              <a:t>chìa</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khóa</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phòng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chống</a:t>
            </a:r>
            <a:r>
              <a:rPr lang="en-US" sz="2600" dirty="0">
                <a:solidFill>
                  <a:schemeClr val="tx1"/>
                </a:solidFill>
                <a:latin typeface="Arial" panose="020B0604020202020204" pitchFamily="34" charset="0"/>
                <a:cs typeface="Arial" panose="020B0604020202020204" pitchFamily="34" charset="0"/>
              </a:rPr>
              <a:t> COVID-19</a:t>
            </a:r>
          </a:p>
        </p:txBody>
      </p:sp>
    </p:spTree>
    <p:extLst>
      <p:ext uri="{BB962C8B-B14F-4D97-AF65-F5344CB8AC3E}">
        <p14:creationId xmlns:p14="http://schemas.microsoft.com/office/powerpoint/2010/main" val="117321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B6501EA-D321-43AF-B1A0-A45D0A4ECABD}"/>
              </a:ext>
            </a:extLst>
          </p:cNvPr>
          <p:cNvSpPr/>
          <p:nvPr/>
        </p:nvSpPr>
        <p:spPr>
          <a:xfrm>
            <a:off x="0" y="84056"/>
            <a:ext cx="8890781"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380C5F-54CE-4EB2-A586-1630B163E67C}"/>
              </a:ext>
            </a:extLst>
          </p:cNvPr>
          <p:cNvSpPr txBox="1"/>
          <p:nvPr/>
        </p:nvSpPr>
        <p:spPr>
          <a:xfrm>
            <a:off x="288036" y="197674"/>
            <a:ext cx="8391731" cy="553998"/>
          </a:xfrm>
          <a:prstGeom prst="rect">
            <a:avLst/>
          </a:prstGeom>
          <a:noFill/>
        </p:spPr>
        <p:txBody>
          <a:bodyPr wrap="square" rtlCol="0">
            <a:spAutoFit/>
          </a:bodyPr>
          <a:lstStyle/>
          <a:p>
            <a:r>
              <a:rPr lang="vi-VN" sz="3000" b="1" dirty="0">
                <a:solidFill>
                  <a:srgbClr val="FEFEFE"/>
                </a:solidFill>
                <a:latin typeface="Arial" panose="020B0604020202020204" pitchFamily="34" charset="0"/>
                <a:cs typeface="Arial" panose="020B0604020202020204" pitchFamily="34" charset="0"/>
              </a:rPr>
              <a:t>Một số</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trường</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hợp</a:t>
            </a:r>
            <a:r>
              <a:rPr lang="en-US" sz="3000" b="1" dirty="0">
                <a:solidFill>
                  <a:srgbClr val="FEFEFE"/>
                </a:solidFill>
                <a:latin typeface="Arial" panose="020B0604020202020204" pitchFamily="34" charset="0"/>
                <a:cs typeface="Arial" panose="020B0604020202020204" pitchFamily="34" charset="0"/>
              </a:rPr>
              <a:t> </a:t>
            </a:r>
            <a:r>
              <a:rPr lang="en-US" sz="3000" b="1" dirty="0" err="1" smtClean="0">
                <a:solidFill>
                  <a:srgbClr val="FEFEFE"/>
                </a:solidFill>
                <a:latin typeface="Arial" panose="020B0604020202020204" pitchFamily="34" charset="0"/>
                <a:cs typeface="Arial" panose="020B0604020202020204" pitchFamily="34" charset="0"/>
              </a:rPr>
              <a:t>cần</a:t>
            </a:r>
            <a:r>
              <a:rPr lang="en-US" sz="3000" b="1" dirty="0" smtClean="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sử</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dụng</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khẩu</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trang</a:t>
            </a:r>
            <a:r>
              <a:rPr lang="en-US" sz="3000" b="1" dirty="0">
                <a:solidFill>
                  <a:srgbClr val="FEFEFE"/>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F894E3F-A76E-3C86-AA42-2FCF76461236}"/>
              </a:ext>
            </a:extLst>
          </p:cNvPr>
          <p:cNvSpPr txBox="1"/>
          <p:nvPr/>
        </p:nvSpPr>
        <p:spPr>
          <a:xfrm>
            <a:off x="588498" y="1087189"/>
            <a:ext cx="11015003" cy="5770811"/>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biểu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hô</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hấp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cấp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hoặc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ngờ</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COVID-19</a:t>
            </a:r>
          </a:p>
          <a:p>
            <a:pPr marL="457200" indent="-457200" algn="just">
              <a:lnSpc>
                <a:spcPct val="150000"/>
              </a:lnSpc>
              <a:buFont typeface="Wingdings" panose="05000000000000000000" pitchFamily="2" charset="2"/>
              <a:buChar char="Ø"/>
            </a:pPr>
            <a:r>
              <a:rPr lang="en-US" sz="2600" dirty="0" err="1">
                <a:latin typeface="Arial" panose="020B0604020202020204" pitchFamily="34" charset="0"/>
                <a:cs typeface="Arial" panose="020B0604020202020204" pitchFamily="34" charset="0"/>
              </a:rPr>
              <a:t>Tất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tượng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trừ</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trẻ</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dưới</a:t>
            </a:r>
            <a:r>
              <a:rPr lang="en-US" sz="2600" dirty="0">
                <a:latin typeface="Arial" panose="020B0604020202020204" pitchFamily="34" charset="0"/>
                <a:cs typeface="Arial" panose="020B0604020202020204" pitchFamily="34" charset="0"/>
              </a:rPr>
              <a:t> 5 </a:t>
            </a:r>
            <a:r>
              <a:rPr lang="en-US" sz="2600" dirty="0" err="1">
                <a:latin typeface="Arial" panose="020B0604020202020204" pitchFamily="34" charset="0"/>
                <a:cs typeface="Arial" panose="020B0604020202020204" pitchFamily="34" charset="0"/>
              </a:rPr>
              <a:t>tuổi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đến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thuộc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được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cấp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dịch</a:t>
            </a:r>
            <a:r>
              <a:rPr lang="en-US" sz="2600" dirty="0">
                <a:latin typeface="Arial" panose="020B0604020202020204" pitchFamily="34" charset="0"/>
                <a:cs typeface="Arial" panose="020B0604020202020204" pitchFamily="34" charset="0"/>
              </a:rPr>
              <a:t> ở </a:t>
            </a:r>
            <a:r>
              <a:rPr lang="en-US" sz="2600" dirty="0" err="1">
                <a:latin typeface="Arial" panose="020B0604020202020204" pitchFamily="34" charset="0"/>
                <a:cs typeface="Arial" panose="020B0604020202020204" pitchFamily="34" charset="0"/>
              </a:rPr>
              <a:t>mức</a:t>
            </a:r>
            <a:r>
              <a:rPr lang="en-US" sz="2600" dirty="0">
                <a:latin typeface="Arial" panose="020B0604020202020204" pitchFamily="34" charset="0"/>
                <a:cs typeface="Arial" panose="020B0604020202020204" pitchFamily="34" charset="0"/>
              </a:rPr>
              <a:t> 3 </a:t>
            </a:r>
            <a:r>
              <a:rPr lang="en-US" sz="2600" dirty="0" err="1">
                <a:latin typeface="Arial" panose="020B0604020202020204" pitchFamily="34" charset="0"/>
                <a:cs typeface="Arial" panose="020B0604020202020204" pitchFamily="34" charset="0"/>
              </a:rPr>
              <a:t>hoặc</a:t>
            </a:r>
            <a:r>
              <a:rPr lang="en-US" sz="2600" dirty="0">
                <a:latin typeface="Arial" panose="020B0604020202020204" pitchFamily="34" charset="0"/>
                <a:cs typeface="Arial" panose="020B0604020202020204" pitchFamily="34" charset="0"/>
              </a:rPr>
              <a:t> 4</a:t>
            </a:r>
          </a:p>
          <a:p>
            <a:pPr marL="457200" indent="-457200" algn="just">
              <a:lnSpc>
                <a:spcPct val="150000"/>
              </a:lnSpc>
              <a:buFont typeface="Wingdings" panose="05000000000000000000" pitchFamily="2" charset="2"/>
              <a:buChar char="Ø"/>
            </a:pP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sở</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ly</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lưu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trú</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đang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ly</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dõi</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giám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sát</a:t>
            </a:r>
            <a:endParaRPr lang="en-US" sz="2600" dirty="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Ø"/>
            </a:pPr>
            <a:r>
              <a:rPr lang="en-US" sz="2600" dirty="0" err="1">
                <a:latin typeface="Arial" panose="020B0604020202020204" pitchFamily="34" charset="0"/>
                <a:cs typeface="Arial" panose="020B0604020202020204" pitchFamily="34" charset="0"/>
              </a:rPr>
              <a:t>Sử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dụng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phương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giao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cộng</a:t>
            </a:r>
            <a:endParaRPr lang="en-US" sz="2600" dirty="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Ø"/>
            </a:pPr>
            <a:r>
              <a:rPr lang="vi-VN" sz="2600" dirty="0">
                <a:latin typeface="Arial" panose="020B0604020202020204" pitchFamily="34" charset="0"/>
                <a:cs typeface="Arial" panose="020B0604020202020204" pitchFamily="34" charset="0"/>
              </a:rPr>
              <a:t>Tại nơi đông người, không gian kín, nơi tiếp nhận hồ sơ, giao dịch: </a:t>
            </a:r>
            <a:r>
              <a:rPr lang="en-US" sz="2600" dirty="0" err="1">
                <a:latin typeface="Arial" panose="020B0604020202020204" pitchFamily="34" charset="0"/>
                <a:cs typeface="Arial" panose="020B0604020202020204" pitchFamily="34" charset="0"/>
              </a:rPr>
              <a:t>Nhân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xúc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với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hàng</a:t>
            </a:r>
            <a:endParaRPr lang="en-US" sz="2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0741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0156" y="2297151"/>
            <a:ext cx="10593657" cy="1631216"/>
          </a:xfrm>
          <a:prstGeom prst="rect">
            <a:avLst/>
          </a:prstGeom>
          <a:noFill/>
        </p:spPr>
        <p:txBody>
          <a:bodyPr wrap="square" rtlCol="0">
            <a:spAutoFit/>
          </a:bodyPr>
          <a:lstStyle/>
          <a:p>
            <a:pPr algn="ctr"/>
            <a:r>
              <a:rPr lang="en-US" sz="5000" dirty="0">
                <a:solidFill>
                  <a:srgbClr val="FF0000"/>
                </a:solidFill>
                <a:latin typeface="Tahoma" panose="020B0604030504040204" pitchFamily="34" charset="0"/>
                <a:ea typeface="Tahoma" panose="020B0604030504040204" pitchFamily="34" charset="0"/>
                <a:cs typeface="Tahoma" panose="020B0604030504040204" pitchFamily="34" charset="0"/>
              </a:rPr>
              <a:t>PHẦN 2: PHÒNG CHỐNG DỊCH COVID-19 TRONG TRƯỜNG HỌC</a:t>
            </a:r>
          </a:p>
        </p:txBody>
      </p:sp>
    </p:spTree>
    <p:extLst>
      <p:ext uri="{BB962C8B-B14F-4D97-AF65-F5344CB8AC3E}">
        <p14:creationId xmlns:p14="http://schemas.microsoft.com/office/powerpoint/2010/main" val="684615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B6501EA-D321-43AF-B1A0-A45D0A4ECABD}"/>
              </a:ext>
            </a:extLst>
          </p:cNvPr>
          <p:cNvSpPr/>
          <p:nvPr/>
        </p:nvSpPr>
        <p:spPr>
          <a:xfrm>
            <a:off x="0" y="213064"/>
            <a:ext cx="8764859"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380C5F-54CE-4EB2-A586-1630B163E67C}"/>
              </a:ext>
            </a:extLst>
          </p:cNvPr>
          <p:cNvSpPr txBox="1"/>
          <p:nvPr/>
        </p:nvSpPr>
        <p:spPr>
          <a:xfrm>
            <a:off x="319596" y="311293"/>
            <a:ext cx="8222238" cy="553998"/>
          </a:xfrm>
          <a:prstGeom prst="rect">
            <a:avLst/>
          </a:prstGeom>
          <a:noFill/>
        </p:spPr>
        <p:txBody>
          <a:bodyPr wrap="square" rtlCol="0">
            <a:spAutoFit/>
          </a:bodyPr>
          <a:lstStyle/>
          <a:p>
            <a:r>
              <a:rPr lang="en-US" sz="3000" b="1" dirty="0">
                <a:solidFill>
                  <a:srgbClr val="FEFEFE"/>
                </a:solidFill>
                <a:latin typeface="Arial" panose="020B0604020202020204" pitchFamily="34" charset="0"/>
                <a:cs typeface="Arial" panose="020B0604020202020204" pitchFamily="34" charset="0"/>
              </a:rPr>
              <a:t>1. </a:t>
            </a:r>
            <a:r>
              <a:rPr lang="en-US" sz="3000" b="1" dirty="0" err="1">
                <a:solidFill>
                  <a:srgbClr val="FEFEFE"/>
                </a:solidFill>
                <a:latin typeface="Arial" panose="020B0604020202020204" pitchFamily="34" charset="0"/>
                <a:cs typeface="Arial" panose="020B0604020202020204" pitchFamily="34" charset="0"/>
              </a:rPr>
              <a:t>Khi</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tổ</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chức</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hoạt</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động</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giáo</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dục</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trực</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tiếp</a:t>
            </a:r>
            <a:endParaRPr lang="en-US" sz="3000" b="1" dirty="0">
              <a:solidFill>
                <a:srgbClr val="FEFEFE"/>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744F2F9-3B63-406C-ADE1-C67F3DB333E3}"/>
              </a:ext>
            </a:extLst>
          </p:cNvPr>
          <p:cNvSpPr/>
          <p:nvPr/>
        </p:nvSpPr>
        <p:spPr>
          <a:xfrm>
            <a:off x="490653" y="1092528"/>
            <a:ext cx="9634654" cy="5286062"/>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en-US" sz="2500" dirty="0" err="1">
                <a:latin typeface="Tahoma" panose="020B0604030504040204" pitchFamily="34" charset="0"/>
                <a:ea typeface="Tahoma" panose="020B0604030504040204" pitchFamily="34" charset="0"/>
                <a:cs typeface="Tahoma" panose="020B0604030504040204" pitchFamily="34" charset="0"/>
              </a:rPr>
              <a:t>Phụ</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huynh</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smtClean="0">
                <a:latin typeface="Tahoma" panose="020B0604030504040204" pitchFamily="34" charset="0"/>
                <a:ea typeface="Tahoma" panose="020B0604030504040204" pitchFamily="34" charset="0"/>
                <a:cs typeface="Tahoma" panose="020B0604030504040204" pitchFamily="34" charset="0"/>
              </a:rPr>
              <a:t>hạn</a:t>
            </a:r>
            <a:r>
              <a:rPr lang="en-US" sz="2500" dirty="0" smtClean="0">
                <a:latin typeface="Tahoma" panose="020B0604030504040204" pitchFamily="34" charset="0"/>
                <a:ea typeface="Tahoma" panose="020B0604030504040204" pitchFamily="34" charset="0"/>
                <a:cs typeface="Tahoma" panose="020B0604030504040204" pitchFamily="34" charset="0"/>
              </a:rPr>
              <a:t> </a:t>
            </a:r>
            <a:r>
              <a:rPr lang="en-US" sz="2500" dirty="0" err="1" smtClean="0">
                <a:latin typeface="Tahoma" panose="020B0604030504040204" pitchFamily="34" charset="0"/>
                <a:ea typeface="Tahoma" panose="020B0604030504040204" pitchFamily="34" charset="0"/>
                <a:cs typeface="Tahoma" panose="020B0604030504040204" pitchFamily="34" charset="0"/>
              </a:rPr>
              <a:t>chế</a:t>
            </a:r>
            <a:r>
              <a:rPr lang="en-US" sz="2500" dirty="0" smtClean="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vào</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khuôn</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viên</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trường</a:t>
            </a:r>
            <a:r>
              <a:rPr lang="en-US" sz="2500" dirty="0">
                <a:latin typeface="Tahoma" panose="020B0604030504040204" pitchFamily="34" charset="0"/>
                <a:ea typeface="Tahoma" panose="020B0604030504040204" pitchFamily="34" charset="0"/>
                <a:cs typeface="Tahoma" panose="020B0604030504040204" pitchFamily="34" charset="0"/>
              </a:rPr>
              <a:t>.</a:t>
            </a:r>
          </a:p>
          <a:p>
            <a:pPr marL="457200" indent="-457200" algn="just">
              <a:lnSpc>
                <a:spcPct val="150000"/>
              </a:lnSpc>
              <a:buFont typeface="Wingdings" panose="05000000000000000000" pitchFamily="2" charset="2"/>
              <a:buChar char="Ø"/>
            </a:pPr>
            <a:r>
              <a:rPr lang="en-US" sz="2500" dirty="0" err="1">
                <a:latin typeface="Tahoma" panose="020B0604030504040204" pitchFamily="34" charset="0"/>
                <a:ea typeface="Tahoma" panose="020B0604030504040204" pitchFamily="34" charset="0"/>
                <a:cs typeface="Tahoma" panose="020B0604030504040204" pitchFamily="34" charset="0"/>
              </a:rPr>
              <a:t>Kiểm</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tra</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thân</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nhiệt</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khai</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báo</a:t>
            </a:r>
            <a:r>
              <a:rPr lang="en-US" sz="2500" dirty="0">
                <a:latin typeface="Tahoma" panose="020B0604030504040204" pitchFamily="34" charset="0"/>
                <a:ea typeface="Tahoma" panose="020B0604030504040204" pitchFamily="34" charset="0"/>
                <a:cs typeface="Tahoma" panose="020B0604030504040204" pitchFamily="34" charset="0"/>
              </a:rPr>
              <a:t> y </a:t>
            </a:r>
            <a:r>
              <a:rPr lang="en-US" sz="2500" dirty="0" err="1">
                <a:latin typeface="Tahoma" panose="020B0604030504040204" pitchFamily="34" charset="0"/>
                <a:ea typeface="Tahoma" panose="020B0604030504040204" pitchFamily="34" charset="0"/>
                <a:cs typeface="Tahoma" panose="020B0604030504040204" pitchFamily="34" charset="0"/>
              </a:rPr>
              <a:t>tế</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cho</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học</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sinh</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rửa</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tay</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với</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xà</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phòng</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hoặc</a:t>
            </a:r>
            <a:r>
              <a:rPr lang="en-US" sz="2500" dirty="0">
                <a:latin typeface="Tahoma" panose="020B0604030504040204" pitchFamily="34" charset="0"/>
                <a:ea typeface="Tahoma" panose="020B0604030504040204" pitchFamily="34" charset="0"/>
                <a:cs typeface="Tahoma" panose="020B0604030504040204" pitchFamily="34" charset="0"/>
              </a:rPr>
              <a:t> dung </a:t>
            </a:r>
            <a:r>
              <a:rPr lang="en-US" sz="2500" dirty="0" err="1">
                <a:latin typeface="Tahoma" panose="020B0604030504040204" pitchFamily="34" charset="0"/>
                <a:ea typeface="Tahoma" panose="020B0604030504040204" pitchFamily="34" charset="0"/>
                <a:cs typeface="Tahoma" panose="020B0604030504040204" pitchFamily="34" charset="0"/>
              </a:rPr>
              <a:t>dịch</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khử</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khuẩn</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trước</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khi</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vào</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lớp</a:t>
            </a:r>
            <a:r>
              <a:rPr lang="en-US" sz="2500" dirty="0">
                <a:latin typeface="Tahoma" panose="020B0604030504040204" pitchFamily="34" charset="0"/>
                <a:ea typeface="Tahoma" panose="020B0604030504040204" pitchFamily="34" charset="0"/>
                <a:cs typeface="Tahoma" panose="020B0604030504040204" pitchFamily="34" charset="0"/>
              </a:rPr>
              <a:t>.</a:t>
            </a:r>
          </a:p>
          <a:p>
            <a:pPr marL="457200" indent="-457200" algn="just">
              <a:lnSpc>
                <a:spcPct val="150000"/>
              </a:lnSpc>
              <a:buFont typeface="Wingdings" panose="05000000000000000000" pitchFamily="2" charset="2"/>
              <a:buChar char="Ø"/>
            </a:pPr>
            <a:r>
              <a:rPr lang="en-US" sz="2500" dirty="0" err="1">
                <a:latin typeface="Tahoma" panose="020B0604030504040204" pitchFamily="34" charset="0"/>
                <a:ea typeface="Tahoma" panose="020B0604030504040204" pitchFamily="34" charset="0"/>
                <a:cs typeface="Tahoma" panose="020B0604030504040204" pitchFamily="34" charset="0"/>
              </a:rPr>
              <a:t>Nếu</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có</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dấu</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hiệu</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nghi</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nhiễm</a:t>
            </a:r>
            <a:r>
              <a:rPr lang="en-US" sz="2500" dirty="0">
                <a:latin typeface="Tahoma" panose="020B0604030504040204" pitchFamily="34" charset="0"/>
                <a:ea typeface="Tahoma" panose="020B0604030504040204" pitchFamily="34" charset="0"/>
                <a:cs typeface="Tahoma" panose="020B0604030504040204" pitchFamily="34" charset="0"/>
              </a:rPr>
              <a:t> COVID-19 </a:t>
            </a:r>
            <a:r>
              <a:rPr lang="en-US" sz="2500" dirty="0" err="1">
                <a:latin typeface="Tahoma" panose="020B0604030504040204" pitchFamily="34" charset="0"/>
                <a:ea typeface="Tahoma" panose="020B0604030504040204" pitchFamily="34" charset="0"/>
                <a:cs typeface="Tahoma" panose="020B0604030504040204" pitchFamily="34" charset="0"/>
              </a:rPr>
              <a:t>hoặc</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có</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yếu</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tố</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dịch</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tễ</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thì</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không</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được</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vào</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lớp</a:t>
            </a:r>
            <a:r>
              <a:rPr lang="en-US" sz="2500" dirty="0">
                <a:latin typeface="Tahoma" panose="020B0604030504040204" pitchFamily="34" charset="0"/>
                <a:ea typeface="Tahoma" panose="020B0604030504040204" pitchFamily="34" charset="0"/>
                <a:cs typeface="Tahoma" panose="020B0604030504040204" pitchFamily="34" charset="0"/>
              </a:rPr>
              <a:t>.</a:t>
            </a:r>
          </a:p>
          <a:p>
            <a:pPr marL="457200" indent="-457200" algn="just">
              <a:lnSpc>
                <a:spcPct val="150000"/>
              </a:lnSpc>
              <a:buFont typeface="Wingdings" panose="05000000000000000000" pitchFamily="2" charset="2"/>
              <a:buChar char="Ø"/>
            </a:pPr>
            <a:r>
              <a:rPr lang="en-US" sz="2500" dirty="0">
                <a:latin typeface="Tahoma" panose="020B0604030504040204" pitchFamily="34" charset="0"/>
                <a:ea typeface="Tahoma" panose="020B0604030504040204" pitchFamily="34" charset="0"/>
                <a:cs typeface="Tahoma" panose="020B0604030504040204" pitchFamily="34" charset="0"/>
              </a:rPr>
              <a:t>Theo </a:t>
            </a:r>
            <a:r>
              <a:rPr lang="en-US" sz="2500" dirty="0" err="1">
                <a:latin typeface="Tahoma" panose="020B0604030504040204" pitchFamily="34" charset="0"/>
                <a:ea typeface="Tahoma" panose="020B0604030504040204" pitchFamily="34" charset="0"/>
                <a:cs typeface="Tahoma" panose="020B0604030504040204" pitchFamily="34" charset="0"/>
              </a:rPr>
              <a:t>dõi</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ghi</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nhận</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kịp</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thời</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học</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sinh</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vắng</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mặt</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và</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lý</a:t>
            </a:r>
            <a:r>
              <a:rPr lang="en-US" sz="2500" dirty="0">
                <a:latin typeface="Tahoma" panose="020B0604030504040204" pitchFamily="34" charset="0"/>
                <a:ea typeface="Tahoma" panose="020B0604030504040204" pitchFamily="34" charset="0"/>
                <a:cs typeface="Tahoma" panose="020B0604030504040204" pitchFamily="34" charset="0"/>
              </a:rPr>
              <a:t> do</a:t>
            </a:r>
            <a:r>
              <a:rPr lang="vi-VN" sz="2500" dirty="0">
                <a:latin typeface="Tahoma" panose="020B0604030504040204" pitchFamily="34" charset="0"/>
                <a:ea typeface="Tahoma" panose="020B0604030504040204" pitchFamily="34" charset="0"/>
                <a:cs typeface="Tahoma" panose="020B0604030504040204" pitchFamily="34" charset="0"/>
              </a:rPr>
              <a:t> để xử lý nếu có liên quan đến dịch bệnh.</a:t>
            </a:r>
            <a:endParaRPr lang="en-US" sz="2500" dirty="0">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150000"/>
              </a:lnSpc>
              <a:buFont typeface="Wingdings" panose="05000000000000000000" pitchFamily="2" charset="2"/>
              <a:buChar char="Ø"/>
            </a:pPr>
            <a:r>
              <a:rPr lang="en-US" sz="2500" dirty="0" err="1">
                <a:latin typeface="Tahoma" panose="020B0604030504040204" pitchFamily="34" charset="0"/>
                <a:ea typeface="Tahoma" panose="020B0604030504040204" pitchFamily="34" charset="0"/>
                <a:cs typeface="Tahoma" panose="020B0604030504040204" pitchFamily="34" charset="0"/>
              </a:rPr>
              <a:t>Phát</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hiện</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sớm</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các</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trường</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hợp</a:t>
            </a:r>
            <a:r>
              <a:rPr lang="vi-VN" sz="2500" dirty="0">
                <a:latin typeface="Tahoma" panose="020B0604030504040204" pitchFamily="34" charset="0"/>
                <a:ea typeface="Tahoma" panose="020B0604030504040204" pitchFamily="34" charset="0"/>
                <a:cs typeface="Tahoma" panose="020B0604030504040204" pitchFamily="34" charset="0"/>
              </a:rPr>
              <a:t> có triệu chứng</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nghi</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nhiễm</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để</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xử</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lý</a:t>
            </a:r>
            <a:r>
              <a:rPr lang="en-US" sz="2500" dirty="0">
                <a:latin typeface="Tahoma" panose="020B0604030504040204" pitchFamily="34" charset="0"/>
                <a:ea typeface="Tahoma" panose="020B0604030504040204" pitchFamily="34" charset="0"/>
                <a:cs typeface="Tahoma" panose="020B0604030504040204" pitchFamily="34" charset="0"/>
              </a:rPr>
              <a:t>.</a:t>
            </a:r>
            <a:endParaRPr lang="en-GB" sz="25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r="45755" b="48457"/>
          <a:stretch>
            <a:fillRect/>
          </a:stretch>
        </p:blipFill>
        <p:spPr bwMode="auto">
          <a:xfrm>
            <a:off x="10356850" y="1733550"/>
            <a:ext cx="1725613"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l="47649" t="48524"/>
          <a:stretch>
            <a:fillRect/>
          </a:stretch>
        </p:blipFill>
        <p:spPr bwMode="auto">
          <a:xfrm>
            <a:off x="10504488" y="4330098"/>
            <a:ext cx="15779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817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7853" y="1895707"/>
            <a:ext cx="10593657" cy="2677656"/>
          </a:xfrm>
          <a:prstGeom prst="rect">
            <a:avLst/>
          </a:prstGeom>
          <a:noFill/>
        </p:spPr>
        <p:txBody>
          <a:bodyPr wrap="square" rtlCol="0">
            <a:spAutoFit/>
          </a:bodyPr>
          <a:lstStyle/>
          <a:p>
            <a:pPr algn="ctr"/>
            <a:r>
              <a:rPr lang="en-US" sz="4200" dirty="0">
                <a:solidFill>
                  <a:srgbClr val="FF0000"/>
                </a:solidFill>
                <a:latin typeface="Arial" panose="020B0604020202020204" pitchFamily="34" charset="0"/>
                <a:ea typeface="Tahoma" panose="020B0604030504040204" pitchFamily="34" charset="0"/>
                <a:cs typeface="Arial" panose="020B0604020202020204" pitchFamily="34" charset="0"/>
              </a:rPr>
              <a:t>PHẦN </a:t>
            </a:r>
            <a:r>
              <a:rPr lang="vi-VN" sz="4200" dirty="0">
                <a:solidFill>
                  <a:srgbClr val="FF0000"/>
                </a:solidFill>
                <a:latin typeface="Arial" panose="020B0604020202020204" pitchFamily="34" charset="0"/>
                <a:ea typeface="Tahoma" panose="020B0604030504040204" pitchFamily="34" charset="0"/>
                <a:cs typeface="Arial" panose="020B0604020202020204" pitchFamily="34" charset="0"/>
              </a:rPr>
              <a:t>1</a:t>
            </a:r>
            <a:r>
              <a:rPr lang="en-US" sz="4200" dirty="0" smtClean="0">
                <a:solidFill>
                  <a:srgbClr val="FF0000"/>
                </a:solidFill>
                <a:latin typeface="Arial" panose="020B0604020202020204" pitchFamily="34" charset="0"/>
                <a:ea typeface="Tahoma" panose="020B0604030504040204" pitchFamily="34" charset="0"/>
                <a:cs typeface="Arial" panose="020B0604020202020204" pitchFamily="34" charset="0"/>
              </a:rPr>
              <a:t>: HƯỚNG DẪN NHẬN BIẾT CÁC TRƯỜNG HỢP NHIỄM/NGHI NHIỄM VÀ PHÒNG CHỐNG DỊCH COVID TẠI CỘNG ĐỒNG</a:t>
            </a:r>
            <a:endParaRPr lang="en-US" sz="4200"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989596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B6501EA-D321-43AF-B1A0-A45D0A4ECABD}"/>
              </a:ext>
            </a:extLst>
          </p:cNvPr>
          <p:cNvSpPr/>
          <p:nvPr/>
        </p:nvSpPr>
        <p:spPr>
          <a:xfrm>
            <a:off x="0" y="213064"/>
            <a:ext cx="8764859"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380C5F-54CE-4EB2-A586-1630B163E67C}"/>
              </a:ext>
            </a:extLst>
          </p:cNvPr>
          <p:cNvSpPr txBox="1"/>
          <p:nvPr/>
        </p:nvSpPr>
        <p:spPr>
          <a:xfrm>
            <a:off x="319596" y="311293"/>
            <a:ext cx="8222238" cy="553998"/>
          </a:xfrm>
          <a:prstGeom prst="rect">
            <a:avLst/>
          </a:prstGeom>
          <a:noFill/>
        </p:spPr>
        <p:txBody>
          <a:bodyPr wrap="square" rtlCol="0">
            <a:spAutoFit/>
          </a:bodyPr>
          <a:lstStyle/>
          <a:p>
            <a:r>
              <a:rPr lang="en-US" sz="3000" b="1" dirty="0">
                <a:solidFill>
                  <a:srgbClr val="FEFEFE"/>
                </a:solidFill>
                <a:latin typeface="Arial" panose="020B0604020202020204" pitchFamily="34" charset="0"/>
                <a:cs typeface="Arial" panose="020B0604020202020204" pitchFamily="34" charset="0"/>
              </a:rPr>
              <a:t>1. </a:t>
            </a:r>
            <a:r>
              <a:rPr lang="en-US" sz="3000" b="1" dirty="0" err="1">
                <a:solidFill>
                  <a:srgbClr val="FEFEFE"/>
                </a:solidFill>
                <a:latin typeface="Arial" panose="020B0604020202020204" pitchFamily="34" charset="0"/>
                <a:cs typeface="Arial" panose="020B0604020202020204" pitchFamily="34" charset="0"/>
              </a:rPr>
              <a:t>Khi</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tổ</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chức</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hoạt</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động</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giáo</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dục</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trực</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tiếp</a:t>
            </a:r>
            <a:endParaRPr lang="en-US" sz="3000" b="1" dirty="0">
              <a:solidFill>
                <a:srgbClr val="FEFEFE"/>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744F2F9-3B63-406C-ADE1-C67F3DB333E3}"/>
              </a:ext>
            </a:extLst>
          </p:cNvPr>
          <p:cNvSpPr/>
          <p:nvPr/>
        </p:nvSpPr>
        <p:spPr>
          <a:xfrm>
            <a:off x="468350" y="1541863"/>
            <a:ext cx="8742557" cy="3970318"/>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en-US" sz="2800" dirty="0" err="1" smtClean="0">
                <a:latin typeface="Tahoma" panose="020B0604030504040204" pitchFamily="34" charset="0"/>
                <a:ea typeface="Tahoma" panose="020B0604030504040204" pitchFamily="34" charset="0"/>
                <a:cs typeface="Tahoma" panose="020B0604030504040204" pitchFamily="34" charset="0"/>
              </a:rPr>
              <a:t>Khuyến</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khích</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cán</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bộ</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nhân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viên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học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sinh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trừ</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học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sinh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mầm</a:t>
            </a:r>
            <a:r>
              <a:rPr lang="en-US" sz="2800" dirty="0">
                <a:latin typeface="Tahoma" panose="020B0604030504040204" pitchFamily="34" charset="0"/>
                <a:ea typeface="Tahoma" panose="020B0604030504040204" pitchFamily="34" charset="0"/>
                <a:cs typeface="Tahoma" panose="020B0604030504040204" pitchFamily="34" charset="0"/>
              </a:rPr>
              <a:t> non) </a:t>
            </a:r>
            <a:r>
              <a:rPr lang="en-US" sz="2800" dirty="0" err="1">
                <a:latin typeface="Tahoma" panose="020B0604030504040204" pitchFamily="34" charset="0"/>
                <a:ea typeface="Tahoma" panose="020B0604030504040204" pitchFamily="34" charset="0"/>
                <a:cs typeface="Tahoma" panose="020B0604030504040204" pitchFamily="34" charset="0"/>
              </a:rPr>
              <a:t>đeo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khẩu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trang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trừ</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khi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ăn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uống</a:t>
            </a:r>
            <a:r>
              <a:rPr lang="en-US" sz="2800" dirty="0">
                <a:latin typeface="Tahoma" panose="020B0604030504040204" pitchFamily="34" charset="0"/>
                <a:ea typeface="Tahoma" panose="020B0604030504040204" pitchFamily="34" charset="0"/>
                <a:cs typeface="Tahoma" panose="020B0604030504040204" pitchFamily="34" charset="0"/>
              </a:rPr>
              <a:t>).</a:t>
            </a:r>
          </a:p>
          <a:p>
            <a:pPr marL="457200" indent="-457200" algn="just">
              <a:lnSpc>
                <a:spcPct val="150000"/>
              </a:lnSpc>
              <a:buFont typeface="Wingdings" panose="05000000000000000000" pitchFamily="2" charset="2"/>
              <a:buChar char="Ø"/>
            </a:pPr>
            <a:r>
              <a:rPr lang="en-US" sz="2800" dirty="0" err="1" smtClean="0">
                <a:latin typeface="Tahoma" panose="020B0604030504040204" pitchFamily="34" charset="0"/>
                <a:ea typeface="Tahoma" panose="020B0604030504040204" pitchFamily="34" charset="0"/>
                <a:cs typeface="Tahoma" panose="020B0604030504040204" pitchFamily="34" charset="0"/>
              </a:rPr>
              <a:t>Thường</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xuyên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rửa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tay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với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xà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phòng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hoặc</a:t>
            </a:r>
            <a:r>
              <a:rPr lang="en-US" sz="2800" dirty="0">
                <a:latin typeface="Tahoma" panose="020B0604030504040204" pitchFamily="34" charset="0"/>
                <a:ea typeface="Tahoma" panose="020B0604030504040204" pitchFamily="34" charset="0"/>
                <a:cs typeface="Tahoma" panose="020B0604030504040204" pitchFamily="34" charset="0"/>
              </a:rPr>
              <a:t> dung </a:t>
            </a:r>
            <a:r>
              <a:rPr lang="en-US" sz="2800" dirty="0" err="1">
                <a:latin typeface="Tahoma" panose="020B0604030504040204" pitchFamily="34" charset="0"/>
                <a:ea typeface="Tahoma" panose="020B0604030504040204" pitchFamily="34" charset="0"/>
                <a:cs typeface="Tahoma" panose="020B0604030504040204" pitchFamily="34" charset="0"/>
              </a:rPr>
              <a:t>dịch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khử</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khuẩn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trước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khi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vào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lớp</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sau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khi</a:t>
            </a:r>
            <a:r>
              <a:rPr lang="en-US" sz="2800" dirty="0">
                <a:latin typeface="Tahoma" panose="020B0604030504040204" pitchFamily="34" charset="0"/>
                <a:ea typeface="Tahoma" panose="020B0604030504040204" pitchFamily="34" charset="0"/>
                <a:cs typeface="Tahoma" panose="020B0604030504040204" pitchFamily="34" charset="0"/>
              </a:rPr>
              <a:t> tan </a:t>
            </a:r>
            <a:r>
              <a:rPr lang="en-US" sz="2800" dirty="0" err="1">
                <a:latin typeface="Tahoma" panose="020B0604030504040204" pitchFamily="34" charset="0"/>
                <a:ea typeface="Tahoma" panose="020B0604030504040204" pitchFamily="34" charset="0"/>
                <a:cs typeface="Tahoma" panose="020B0604030504040204" pitchFamily="34" charset="0"/>
              </a:rPr>
              <a:t>học</a:t>
            </a:r>
            <a:r>
              <a:rPr lang="en-US" sz="2800" dirty="0">
                <a:latin typeface="Tahoma" panose="020B0604030504040204" pitchFamily="34" charset="0"/>
                <a:ea typeface="Tahoma" panose="020B0604030504040204" pitchFamily="34" charset="0"/>
                <a:cs typeface="Tahoma" panose="020B0604030504040204" pitchFamily="34" charset="0"/>
              </a:rPr>
              <a:t>.</a:t>
            </a:r>
          </a:p>
          <a:p>
            <a:pPr algn="just">
              <a:lnSpc>
                <a:spcPct val="150000"/>
              </a:lnSpc>
            </a:pPr>
            <a:endParaRPr lang="en-GB" sz="28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stretch>
            <a:fillRect/>
          </a:stretch>
        </p:blipFill>
        <p:spPr>
          <a:xfrm>
            <a:off x="9743817" y="2064131"/>
            <a:ext cx="2135057" cy="1897829"/>
          </a:xfrm>
          <a:prstGeom prst="rect">
            <a:avLst/>
          </a:prstGeom>
        </p:spPr>
      </p:pic>
    </p:spTree>
    <p:extLst>
      <p:ext uri="{BB962C8B-B14F-4D97-AF65-F5344CB8AC3E}">
        <p14:creationId xmlns:p14="http://schemas.microsoft.com/office/powerpoint/2010/main" val="510020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B6501EA-D321-43AF-B1A0-A45D0A4ECABD}"/>
              </a:ext>
            </a:extLst>
          </p:cNvPr>
          <p:cNvSpPr/>
          <p:nvPr/>
        </p:nvSpPr>
        <p:spPr>
          <a:xfrm>
            <a:off x="0" y="213064"/>
            <a:ext cx="8764859"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380C5F-54CE-4EB2-A586-1630B163E67C}"/>
              </a:ext>
            </a:extLst>
          </p:cNvPr>
          <p:cNvSpPr txBox="1"/>
          <p:nvPr/>
        </p:nvSpPr>
        <p:spPr>
          <a:xfrm>
            <a:off x="319596" y="311293"/>
            <a:ext cx="8222238" cy="553998"/>
          </a:xfrm>
          <a:prstGeom prst="rect">
            <a:avLst/>
          </a:prstGeom>
          <a:noFill/>
        </p:spPr>
        <p:txBody>
          <a:bodyPr wrap="square" rtlCol="0">
            <a:spAutoFit/>
          </a:bodyPr>
          <a:lstStyle/>
          <a:p>
            <a:r>
              <a:rPr lang="en-US" sz="3000" b="1" dirty="0">
                <a:solidFill>
                  <a:srgbClr val="FEFEFE"/>
                </a:solidFill>
                <a:latin typeface="Arial" panose="020B0604020202020204" pitchFamily="34" charset="0"/>
                <a:cs typeface="Arial" panose="020B0604020202020204" pitchFamily="34" charset="0"/>
              </a:rPr>
              <a:t>1. </a:t>
            </a:r>
            <a:r>
              <a:rPr lang="en-US" sz="3000" b="1" dirty="0" err="1">
                <a:solidFill>
                  <a:srgbClr val="FEFEFE"/>
                </a:solidFill>
                <a:latin typeface="Arial" panose="020B0604020202020204" pitchFamily="34" charset="0"/>
                <a:cs typeface="Arial" panose="020B0604020202020204" pitchFamily="34" charset="0"/>
              </a:rPr>
              <a:t>Khi</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tổ</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chức</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hoạt</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động</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giáo</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dục</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trực</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tiếp</a:t>
            </a:r>
            <a:endParaRPr lang="en-US" sz="3000" b="1" dirty="0">
              <a:solidFill>
                <a:srgbClr val="FEFEFE"/>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744F2F9-3B63-406C-ADE1-C67F3DB333E3}"/>
              </a:ext>
            </a:extLst>
          </p:cNvPr>
          <p:cNvSpPr/>
          <p:nvPr/>
        </p:nvSpPr>
        <p:spPr>
          <a:xfrm>
            <a:off x="2888164" y="1092528"/>
            <a:ext cx="9088245" cy="6467796"/>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vi-VN" sz="2800" dirty="0">
                <a:ea typeface="Tahoma" panose="020B0604030504040204" pitchFamily="34" charset="0"/>
                <a:cs typeface="Tahoma" panose="020B0604030504040204" pitchFamily="34" charset="0"/>
              </a:rPr>
              <a:t>Tăng cường thông khí cho phòng học, phòng làm việc</a:t>
            </a:r>
          </a:p>
          <a:p>
            <a:pPr marL="457200" indent="-457200" algn="just">
              <a:lnSpc>
                <a:spcPct val="150000"/>
              </a:lnSpc>
              <a:buFont typeface="Wingdings" panose="05000000000000000000" pitchFamily="2" charset="2"/>
              <a:buChar char="Ø"/>
            </a:pPr>
            <a:endParaRPr lang="vi-VN" sz="2800" dirty="0">
              <a:ea typeface="Tahoma" panose="020B0604030504040204" pitchFamily="34" charset="0"/>
              <a:cs typeface="Tahoma" panose="020B0604030504040204" pitchFamily="34" charset="0"/>
            </a:endParaRPr>
          </a:p>
          <a:p>
            <a:pPr marL="457200" indent="-457200" algn="just">
              <a:lnSpc>
                <a:spcPct val="150000"/>
              </a:lnSpc>
              <a:buFont typeface="Wingdings" panose="05000000000000000000" pitchFamily="2" charset="2"/>
              <a:buChar char="Ø"/>
            </a:pPr>
            <a:r>
              <a:rPr lang="en-US" sz="2800" dirty="0" err="1">
                <a:latin typeface="Tahoma" panose="020B0604030504040204" pitchFamily="34" charset="0"/>
                <a:ea typeface="Tahoma" panose="020B0604030504040204" pitchFamily="34" charset="0"/>
                <a:cs typeface="Tahoma" panose="020B0604030504040204" pitchFamily="34" charset="0"/>
              </a:rPr>
              <a:t>Vệ</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sinh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khử</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khuẩn</a:t>
            </a:r>
            <a:r>
              <a:rPr lang="vi-VN" sz="2800" dirty="0">
                <a:ea typeface="Tahoma" panose="020B0604030504040204" pitchFamily="34" charset="0"/>
                <a:cs typeface="Tahoma" panose="020B0604030504040204" pitchFamily="34" charset="0"/>
              </a:rPr>
              <a:t> (lau chùi) những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bề</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mặt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thường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xuyên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tiếp</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xúc</a:t>
            </a:r>
            <a:r>
              <a:rPr lang="en-US" sz="2800" dirty="0">
                <a:latin typeface="Tahoma" panose="020B0604030504040204" pitchFamily="34" charset="0"/>
                <a:ea typeface="Tahoma" panose="020B0604030504040204" pitchFamily="34" charset="0"/>
                <a:cs typeface="Tahoma" panose="020B0604030504040204" pitchFamily="34" charset="0"/>
              </a:rPr>
              <a:t>.</a:t>
            </a:r>
          </a:p>
          <a:p>
            <a:pPr marL="457200" indent="-457200" algn="just">
              <a:lnSpc>
                <a:spcPct val="150000"/>
              </a:lnSpc>
              <a:buFont typeface="Wingdings" panose="05000000000000000000" pitchFamily="2" charset="2"/>
              <a:buChar char="Ø"/>
            </a:pPr>
            <a:endParaRPr lang="vi-VN" sz="2800" dirty="0">
              <a:ea typeface="Tahoma" panose="020B0604030504040204" pitchFamily="34" charset="0"/>
              <a:cs typeface="Tahoma" panose="020B0604030504040204" pitchFamily="34" charset="0"/>
            </a:endParaRPr>
          </a:p>
          <a:p>
            <a:pPr marL="457200" indent="-457200" algn="just">
              <a:lnSpc>
                <a:spcPct val="150000"/>
              </a:lnSpc>
              <a:buFont typeface="Wingdings" panose="05000000000000000000" pitchFamily="2" charset="2"/>
              <a:buChar char="Ø"/>
            </a:pPr>
            <a:r>
              <a:rPr lang="en-US" sz="2800" dirty="0" err="1">
                <a:latin typeface="Tahoma" panose="020B0604030504040204" pitchFamily="34" charset="0"/>
                <a:ea typeface="Tahoma" panose="020B0604030504040204" pitchFamily="34" charset="0"/>
                <a:cs typeface="Tahoma" panose="020B0604030504040204" pitchFamily="34" charset="0"/>
              </a:rPr>
              <a:t>Kiểm</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bổ</a:t>
            </a:r>
            <a:r>
              <a:rPr lang="en-US" sz="2800" dirty="0">
                <a:latin typeface="Tahoma" panose="020B0604030504040204" pitchFamily="34" charset="0"/>
                <a:ea typeface="Tahoma" panose="020B0604030504040204" pitchFamily="34" charset="0"/>
                <a:cs typeface="Tahoma" panose="020B0604030504040204" pitchFamily="34" charset="0"/>
              </a:rPr>
              <a:t> sung </a:t>
            </a:r>
            <a:r>
              <a:rPr lang="en-US" sz="2800" dirty="0" err="1">
                <a:latin typeface="Tahoma" panose="020B0604030504040204" pitchFamily="34" charset="0"/>
                <a:ea typeface="Tahoma" panose="020B0604030504040204" pitchFamily="34" charset="0"/>
                <a:cs typeface="Tahoma" panose="020B0604030504040204" pitchFamily="34" charset="0"/>
              </a:rPr>
              <a:t>phương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tiện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vệ</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sinh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các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vật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dụng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cần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thiết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phục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vụ</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công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tác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phòng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chống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dịch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bệnh</a:t>
            </a:r>
            <a:r>
              <a:rPr lang="en-US" sz="2800" dirty="0">
                <a:latin typeface="Tahoma" panose="020B0604030504040204" pitchFamily="34" charset="0"/>
                <a:ea typeface="Tahoma" panose="020B0604030504040204" pitchFamily="34" charset="0"/>
                <a:cs typeface="Tahoma" panose="020B0604030504040204" pitchFamily="34" charset="0"/>
              </a:rPr>
              <a:t>.</a:t>
            </a:r>
            <a:endParaRPr lang="en-GB" sz="28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en-GB" sz="28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l="5325" t="2719" r="49933" b="69177"/>
          <a:stretch>
            <a:fillRect/>
          </a:stretch>
        </p:blipFill>
        <p:spPr bwMode="auto">
          <a:xfrm>
            <a:off x="412595" y="1092528"/>
            <a:ext cx="22066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p:nvPicPr>
        <p:blipFill>
          <a:blip r:embed="rId2">
            <a:extLst>
              <a:ext uri="{28A0092B-C50C-407E-A947-70E740481C1C}">
                <a14:useLocalDpi xmlns:a14="http://schemas.microsoft.com/office/drawing/2010/main" val="0"/>
              </a:ext>
            </a:extLst>
          </a:blip>
          <a:srcRect l="61453" r="5115" b="66798"/>
          <a:stretch>
            <a:fillRect/>
          </a:stretch>
        </p:blipFill>
        <p:spPr bwMode="auto">
          <a:xfrm>
            <a:off x="694376" y="2865282"/>
            <a:ext cx="16430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p:nvPicPr>
        <p:blipFill>
          <a:blip r:embed="rId2">
            <a:extLst>
              <a:ext uri="{28A0092B-C50C-407E-A947-70E740481C1C}">
                <a14:useLocalDpi xmlns:a14="http://schemas.microsoft.com/office/drawing/2010/main" val="0"/>
              </a:ext>
            </a:extLst>
          </a:blip>
          <a:srcRect l="33160" t="36948" r="33406" b="20541"/>
          <a:stretch>
            <a:fillRect/>
          </a:stretch>
        </p:blipFill>
        <p:spPr bwMode="auto">
          <a:xfrm>
            <a:off x="509803" y="4729162"/>
            <a:ext cx="1673225"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996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B6501EA-D321-43AF-B1A0-A45D0A4ECABD}"/>
              </a:ext>
            </a:extLst>
          </p:cNvPr>
          <p:cNvSpPr/>
          <p:nvPr/>
        </p:nvSpPr>
        <p:spPr>
          <a:xfrm>
            <a:off x="0" y="213064"/>
            <a:ext cx="11619571"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380C5F-54CE-4EB2-A586-1630B163E67C}"/>
              </a:ext>
            </a:extLst>
          </p:cNvPr>
          <p:cNvSpPr txBox="1"/>
          <p:nvPr/>
        </p:nvSpPr>
        <p:spPr>
          <a:xfrm>
            <a:off x="319595" y="311293"/>
            <a:ext cx="10987741" cy="553998"/>
          </a:xfrm>
          <a:prstGeom prst="rect">
            <a:avLst/>
          </a:prstGeom>
          <a:noFill/>
        </p:spPr>
        <p:txBody>
          <a:bodyPr wrap="square" rtlCol="0">
            <a:spAutoFit/>
          </a:bodyPr>
          <a:lstStyle/>
          <a:p>
            <a:r>
              <a:rPr lang="en-US" sz="3000" b="1" dirty="0">
                <a:solidFill>
                  <a:srgbClr val="FEFEFE"/>
                </a:solidFill>
                <a:latin typeface="Arial" panose="020B0604020202020204" pitchFamily="34" charset="0"/>
                <a:cs typeface="Arial" panose="020B0604020202020204" pitchFamily="34" charset="0"/>
              </a:rPr>
              <a:t>2. </a:t>
            </a:r>
            <a:r>
              <a:rPr lang="en-US" sz="3000" b="1" dirty="0" err="1">
                <a:solidFill>
                  <a:srgbClr val="FEFEFE"/>
                </a:solidFill>
                <a:latin typeface="Arial" panose="020B0604020202020204" pitchFamily="34" charset="0"/>
                <a:cs typeface="Arial" panose="020B0604020202020204" pitchFamily="34" charset="0"/>
              </a:rPr>
              <a:t>Phát</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hiện</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và</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xử</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lý</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trường</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hợp</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mắc</a:t>
            </a:r>
            <a:r>
              <a:rPr lang="en-US" sz="3000" b="1" dirty="0">
                <a:solidFill>
                  <a:srgbClr val="FEFEFE"/>
                </a:solidFill>
                <a:latin typeface="Arial" panose="020B0604020202020204" pitchFamily="34" charset="0"/>
                <a:cs typeface="Arial" panose="020B0604020202020204" pitchFamily="34" charset="0"/>
              </a:rPr>
              <a:t> COVID-19 </a:t>
            </a:r>
            <a:r>
              <a:rPr lang="en-US" sz="3000" b="1" dirty="0" err="1">
                <a:solidFill>
                  <a:srgbClr val="FEFEFE"/>
                </a:solidFill>
                <a:latin typeface="Arial" panose="020B0604020202020204" pitchFamily="34" charset="0"/>
                <a:cs typeface="Arial" panose="020B0604020202020204" pitchFamily="34" charset="0"/>
              </a:rPr>
              <a:t>tại</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trường</a:t>
            </a:r>
            <a:endParaRPr lang="en-US" sz="3000" b="1" dirty="0">
              <a:solidFill>
                <a:srgbClr val="FEFEFE"/>
              </a:solidFill>
              <a:latin typeface="Arial" panose="020B0604020202020204" pitchFamily="34" charset="0"/>
              <a:cs typeface="Arial" panose="020B0604020202020204" pitchFamily="34" charset="0"/>
            </a:endParaRPr>
          </a:p>
        </p:txBody>
      </p:sp>
      <p:pic>
        <p:nvPicPr>
          <p:cNvPr id="1030" name="Picture 6" descr="Minh Họa Tòa Nhà Trường Học Đen Trắng Trong Thiết Kế Phẳng Có Một Chiếc Xe  Buýt Trường Học Đậu Ở Phía Trước Được Sử Dụng Làm Tài Liệu Giảng Dạy C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3418" y="1551838"/>
            <a:ext cx="4750962" cy="47509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hững câu nói hay về học tập nên đọc để tạo động lực cố gắ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585" y="2602915"/>
            <a:ext cx="4708990" cy="2648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61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3310759" y="493986"/>
            <a:ext cx="7062951" cy="11561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en-US" sz="25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Thông</a:t>
            </a:r>
            <a:r>
              <a:rPr lang="en-US" sz="2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5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báo</a:t>
            </a:r>
            <a:r>
              <a:rPr lang="en-US" sz="2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5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cho</a:t>
            </a:r>
            <a:r>
              <a:rPr lang="en-US" sz="2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ban </a:t>
            </a:r>
            <a:r>
              <a:rPr lang="en-US" sz="25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chỉ</a:t>
            </a:r>
            <a:r>
              <a:rPr lang="en-US" sz="2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5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đạo</a:t>
            </a:r>
            <a:r>
              <a:rPr lang="en-US" sz="2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5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phòng</a:t>
            </a:r>
            <a:r>
              <a:rPr lang="en-US" sz="2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5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chống</a:t>
            </a:r>
            <a:r>
              <a:rPr lang="en-US" sz="2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5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dịch</a:t>
            </a:r>
            <a:r>
              <a:rPr lang="en-US" sz="2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5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Tổ</a:t>
            </a:r>
            <a:r>
              <a:rPr lang="en-US" sz="2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An </a:t>
            </a:r>
            <a:r>
              <a:rPr lang="en-US" sz="25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toàn</a:t>
            </a:r>
            <a:r>
              <a:rPr lang="en-US" sz="2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5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COVID</a:t>
            </a:r>
            <a:r>
              <a:rPr lang="en-US" sz="2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-19 </a:t>
            </a:r>
            <a:r>
              <a:rPr lang="en-US" sz="25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của</a:t>
            </a:r>
            <a:r>
              <a:rPr lang="en-US" sz="2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5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cơ</a:t>
            </a:r>
            <a:r>
              <a:rPr lang="en-US" sz="2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5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sở</a:t>
            </a:r>
            <a:r>
              <a:rPr lang="en-US" sz="2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5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giáo</a:t>
            </a:r>
            <a:r>
              <a:rPr lang="en-US" sz="2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5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dục</a:t>
            </a:r>
            <a:endParaRPr lang="en-GB" sz="2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Rounded Rectangle 15"/>
          <p:cNvSpPr/>
          <p:nvPr/>
        </p:nvSpPr>
        <p:spPr>
          <a:xfrm>
            <a:off x="3310759" y="2075793"/>
            <a:ext cx="7062951" cy="11561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en-US" sz="2500" dirty="0" err="1">
                <a:latin typeface="Tahoma" panose="020B0604030504040204" pitchFamily="34" charset="0"/>
                <a:ea typeface="Tahoma" panose="020B0604030504040204" pitchFamily="34" charset="0"/>
                <a:cs typeface="Tahoma" panose="020B0604030504040204" pitchFamily="34" charset="0"/>
              </a:rPr>
              <a:t>Chuyển</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người</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nghi</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nhiễm</a:t>
            </a:r>
            <a:r>
              <a:rPr lang="en-US" sz="2500" dirty="0">
                <a:latin typeface="Tahoma" panose="020B0604030504040204" pitchFamily="34" charset="0"/>
                <a:ea typeface="Tahoma" panose="020B0604030504040204" pitchFamily="34" charset="0"/>
                <a:cs typeface="Tahoma" panose="020B0604030504040204" pitchFamily="34" charset="0"/>
              </a:rPr>
              <a:t>/</a:t>
            </a:r>
            <a:r>
              <a:rPr lang="en-US" sz="2500" dirty="0" err="1">
                <a:latin typeface="Tahoma" panose="020B0604030504040204" pitchFamily="34" charset="0"/>
                <a:ea typeface="Tahoma" panose="020B0604030504040204" pitchFamily="34" charset="0"/>
                <a:cs typeface="Tahoma" panose="020B0604030504040204" pitchFamily="34" charset="0"/>
              </a:rPr>
              <a:t>nhiễm</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đến</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phòng</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cách</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ly</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tạm</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thời</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không</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dùng</a:t>
            </a:r>
            <a:r>
              <a:rPr lang="en-US" sz="2500" dirty="0">
                <a:latin typeface="Tahoma" panose="020B0604030504040204" pitchFamily="34" charset="0"/>
                <a:ea typeface="Tahoma" panose="020B0604030504040204" pitchFamily="34" charset="0"/>
                <a:cs typeface="Tahoma" panose="020B0604030504040204" pitchFamily="34" charset="0"/>
              </a:rPr>
              <a:t> thang </a:t>
            </a:r>
            <a:r>
              <a:rPr lang="en-US" sz="2500" dirty="0" err="1">
                <a:latin typeface="Tahoma" panose="020B0604030504040204" pitchFamily="34" charset="0"/>
                <a:ea typeface="Tahoma" panose="020B0604030504040204" pitchFamily="34" charset="0"/>
                <a:cs typeface="Tahoma" panose="020B0604030504040204" pitchFamily="34" charset="0"/>
              </a:rPr>
              <a:t>máy</a:t>
            </a:r>
            <a:r>
              <a:rPr lang="en-US" sz="2500" dirty="0">
                <a:latin typeface="Tahoma" panose="020B0604030504040204" pitchFamily="34" charset="0"/>
                <a:ea typeface="Tahoma" panose="020B0604030504040204" pitchFamily="34" charset="0"/>
                <a:cs typeface="Tahoma" panose="020B0604030504040204" pitchFamily="34" charset="0"/>
              </a:rPr>
              <a:t>)</a:t>
            </a:r>
            <a:endParaRPr lang="en-GB" sz="2500" dirty="0">
              <a:latin typeface="Tahoma" panose="020B0604030504040204" pitchFamily="34" charset="0"/>
              <a:ea typeface="Tahoma" panose="020B0604030504040204" pitchFamily="34" charset="0"/>
              <a:cs typeface="Tahoma" panose="020B0604030504040204" pitchFamily="34" charset="0"/>
            </a:endParaRPr>
          </a:p>
        </p:txBody>
      </p:sp>
      <p:sp>
        <p:nvSpPr>
          <p:cNvPr id="17" name="Rounded Rectangle 16"/>
          <p:cNvSpPr/>
          <p:nvPr/>
        </p:nvSpPr>
        <p:spPr>
          <a:xfrm>
            <a:off x="3310759" y="3597166"/>
            <a:ext cx="7062951" cy="11561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sz="2500" dirty="0" err="1">
                <a:latin typeface="Tahoma" panose="020B0604030504040204" pitchFamily="34" charset="0"/>
                <a:ea typeface="Tahoma" panose="020B0604030504040204" pitchFamily="34" charset="0"/>
                <a:cs typeface="Tahoma" panose="020B0604030504040204" pitchFamily="34" charset="0"/>
              </a:rPr>
              <a:t>Nếu</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là</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học</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sinh</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thông</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báo</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ngay</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cho</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phụ</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huynh</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người</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giám</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hộ</a:t>
            </a:r>
            <a:endParaRPr lang="en-GB" sz="2500" dirty="0">
              <a:latin typeface="Tahoma" panose="020B0604030504040204" pitchFamily="34" charset="0"/>
              <a:ea typeface="Tahoma" panose="020B0604030504040204" pitchFamily="34" charset="0"/>
              <a:cs typeface="Tahoma" panose="020B0604030504040204" pitchFamily="34" charset="0"/>
            </a:endParaRPr>
          </a:p>
        </p:txBody>
      </p:sp>
      <p:sp>
        <p:nvSpPr>
          <p:cNvPr id="18" name="Rounded Rectangle 17"/>
          <p:cNvSpPr/>
          <p:nvPr/>
        </p:nvSpPr>
        <p:spPr>
          <a:xfrm>
            <a:off x="3310759" y="5118539"/>
            <a:ext cx="7062950" cy="11561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en-US" sz="2500" dirty="0" err="1">
                <a:latin typeface="Tahoma" panose="020B0604030504040204" pitchFamily="34" charset="0"/>
                <a:ea typeface="Tahoma" panose="020B0604030504040204" pitchFamily="34" charset="0"/>
                <a:cs typeface="Tahoma" panose="020B0604030504040204" pitchFamily="34" charset="0"/>
              </a:rPr>
              <a:t>Thực</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hiện</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lấy</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mẫu</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xét</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nghiệm</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nhanh</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khán</a:t>
            </a:r>
            <a:r>
              <a:rPr lang="vi-VN" sz="2500" dirty="0">
                <a:latin typeface="Tahoma" panose="020B0604030504040204" pitchFamily="34" charset="0"/>
                <a:ea typeface="Tahoma" panose="020B0604030504040204" pitchFamily="34" charset="0"/>
                <a:cs typeface="Tahoma" panose="020B0604030504040204" pitchFamily="34" charset="0"/>
              </a:rPr>
              <a:t>g</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nguyên</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cho</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người</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có</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triệu</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chứng</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nghi</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nhiễm</a:t>
            </a:r>
            <a:endParaRPr lang="en-GB" sz="2500" dirty="0">
              <a:latin typeface="Tahoma" panose="020B0604030504040204" pitchFamily="34" charset="0"/>
              <a:ea typeface="Tahoma" panose="020B0604030504040204" pitchFamily="34" charset="0"/>
              <a:cs typeface="Tahoma" panose="020B0604030504040204" pitchFamily="34" charset="0"/>
            </a:endParaRPr>
          </a:p>
        </p:txBody>
      </p:sp>
      <p:sp>
        <p:nvSpPr>
          <p:cNvPr id="19" name="Curved Right Arrow 18"/>
          <p:cNvSpPr/>
          <p:nvPr/>
        </p:nvSpPr>
        <p:spPr>
          <a:xfrm>
            <a:off x="2448911" y="1502979"/>
            <a:ext cx="731520" cy="90389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
        <p:nvSpPr>
          <p:cNvPr id="20" name="Curved Right Arrow 19"/>
          <p:cNvSpPr/>
          <p:nvPr/>
        </p:nvSpPr>
        <p:spPr>
          <a:xfrm>
            <a:off x="2448911" y="3053255"/>
            <a:ext cx="731520" cy="90389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
        <p:nvSpPr>
          <p:cNvPr id="21" name="Curved Right Arrow 20"/>
          <p:cNvSpPr/>
          <p:nvPr/>
        </p:nvSpPr>
        <p:spPr>
          <a:xfrm>
            <a:off x="2448911" y="4666594"/>
            <a:ext cx="731520" cy="90389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7649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26" y="2039814"/>
            <a:ext cx="2386361" cy="2019229"/>
          </a:xfrm>
          <a:prstGeom prst="roundRect">
            <a:avLst/>
          </a:prstGeo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lnSpc>
                <a:spcPct val="150000"/>
              </a:lnSpc>
            </a:pPr>
            <a:r>
              <a:rPr lang="en-US" sz="3600" dirty="0" err="1">
                <a:ln w="0"/>
                <a:solidFill>
                  <a:schemeClr val="tx1"/>
                </a:solidFill>
                <a:latin typeface="Arial" panose="020B0604020202020204" pitchFamily="34" charset="0"/>
                <a:ea typeface="Tahoma" panose="020B0604030504040204" pitchFamily="34" charset="0"/>
                <a:cs typeface="Arial" panose="020B0604020202020204" pitchFamily="34" charset="0"/>
              </a:rPr>
              <a:t>Bước</a:t>
            </a:r>
            <a:r>
              <a:rPr lang="en-US" sz="3600" dirty="0">
                <a:ln w="0"/>
                <a:solidFill>
                  <a:schemeClr val="tx1"/>
                </a:solidFill>
                <a:latin typeface="Arial" panose="020B0604020202020204" pitchFamily="34" charset="0"/>
                <a:ea typeface="Tahoma" panose="020B0604030504040204" pitchFamily="34" charset="0"/>
                <a:cs typeface="Arial" panose="020B0604020202020204" pitchFamily="34" charset="0"/>
              </a:rPr>
              <a:t> 1: </a:t>
            </a:r>
            <a:r>
              <a:rPr lang="en-US" sz="3600" dirty="0" err="1">
                <a:ln w="0"/>
                <a:solidFill>
                  <a:schemeClr val="tx1"/>
                </a:solidFill>
                <a:latin typeface="Arial" panose="020B0604020202020204" pitchFamily="34" charset="0"/>
                <a:ea typeface="Tahoma" panose="020B0604030504040204" pitchFamily="34" charset="0"/>
                <a:cs typeface="Arial" panose="020B0604020202020204" pitchFamily="34" charset="0"/>
              </a:rPr>
              <a:t>Thông</a:t>
            </a:r>
            <a:r>
              <a:rPr lang="en-US" sz="3600" dirty="0">
                <a:ln w="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3600" dirty="0" err="1">
                <a:ln w="0"/>
                <a:solidFill>
                  <a:schemeClr val="tx1"/>
                </a:solidFill>
                <a:latin typeface="Arial" panose="020B0604020202020204" pitchFamily="34" charset="0"/>
                <a:ea typeface="Tahoma" panose="020B0604030504040204" pitchFamily="34" charset="0"/>
                <a:cs typeface="Arial" panose="020B0604020202020204" pitchFamily="34" charset="0"/>
              </a:rPr>
              <a:t>báo</a:t>
            </a:r>
            <a:endParaRPr lang="en-GB" sz="3600" dirty="0">
              <a:ln w="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idx="1"/>
          </p:nvPr>
        </p:nvSpPr>
        <p:spPr>
          <a:xfrm>
            <a:off x="2798956" y="880946"/>
            <a:ext cx="8705656" cy="5656488"/>
          </a:xfrm>
        </p:spPr>
        <p:txBody>
          <a:bodyPr>
            <a:normAutofit/>
          </a:bodyPr>
          <a:lstStyle/>
          <a:p>
            <a:pPr marL="0" indent="0">
              <a:buNone/>
            </a:pPr>
            <a:endParaRPr lang="en-US" dirty="0"/>
          </a:p>
          <a:p>
            <a:pPr>
              <a:lnSpc>
                <a:spcPct val="150000"/>
              </a:lnSpc>
              <a:buFont typeface="Wingdings" panose="05000000000000000000" pitchFamily="2" charset="2"/>
              <a:buChar char="Ø"/>
            </a:pPr>
            <a:r>
              <a:rPr lang="en-US" sz="25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Thông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báo</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kết</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quả</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dương</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tính</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cho</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Trưởng</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ban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chỉ</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đạo</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phòng</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chống</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dịch</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Tổ</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An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toàn</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COVID-10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của</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CSGD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và</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phụ</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huynh</a:t>
            </a:r>
            <a:endParaRPr lang="en-US" sz="2600"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nSpc>
                <a:spcPct val="150000"/>
              </a:lnSpc>
              <a:buFont typeface="Wingdings" panose="05000000000000000000" pitchFamily="2" charset="2"/>
              <a:buChar char="Ø"/>
            </a:pP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Cách</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ly</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tạm</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thời</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F0</a:t>
            </a:r>
          </a:p>
          <a:p>
            <a:pPr>
              <a:lnSpc>
                <a:spcPct val="150000"/>
              </a:lnSpc>
              <a:buFont typeface="Wingdings" panose="05000000000000000000" pitchFamily="2" charset="2"/>
              <a:buChar char="Ø"/>
            </a:pP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Thông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báo</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2600" dirty="0" err="1">
                <a:solidFill>
                  <a:schemeClr val="tx1"/>
                </a:solidFill>
                <a:latin typeface="Arial" panose="020B0604020202020204" pitchFamily="34" charset="0"/>
                <a:ea typeface="Tahoma" panose="020B0604030504040204" pitchFamily="34" charset="0"/>
                <a:cs typeface="Arial" panose="020B0604020202020204" pitchFamily="34" charset="0"/>
              </a:rPr>
              <a:t>đến</a:t>
            </a:r>
            <a:r>
              <a:rPr lang="en-US" sz="2600" dirty="0">
                <a:solidFill>
                  <a:schemeClr val="tx1"/>
                </a:solidFill>
                <a:latin typeface="Arial" panose="020B0604020202020204" pitchFamily="34" charset="0"/>
                <a:ea typeface="Tahoma" panose="020B0604030504040204" pitchFamily="34" charset="0"/>
                <a:cs typeface="Arial" panose="020B0604020202020204" pitchFamily="34" charset="0"/>
              </a:rPr>
              <a:t> TYT, TTYT </a:t>
            </a:r>
            <a:r>
              <a:rPr lang="vi-VN" sz="2600" dirty="0">
                <a:solidFill>
                  <a:schemeClr val="tx1"/>
                </a:solidFill>
                <a:latin typeface="Arial" panose="020B0604020202020204" pitchFamily="34" charset="0"/>
                <a:ea typeface="Tahoma" panose="020B0604030504040204" pitchFamily="34" charset="0"/>
                <a:cs typeface="Arial" panose="020B0604020202020204" pitchFamily="34" charset="0"/>
              </a:rPr>
              <a:t>địa phương nơi cơ sở giáo dục trú đóng để phối hợp triển khai các biện pháp phòng chống dịch.</a:t>
            </a:r>
            <a:endParaRPr lang="en-US" sz="2600" dirty="0">
              <a:solidFill>
                <a:schemeClr val="tx1"/>
              </a:solidFill>
              <a:latin typeface="Arial" panose="020B0604020202020204" pitchFamily="34" charset="0"/>
              <a:ea typeface="Tahoma" panose="020B060403050404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pPr marL="0" indent="0">
              <a:buNone/>
            </a:pPr>
            <a:endParaRPr lang="en-US" dirty="0"/>
          </a:p>
        </p:txBody>
      </p:sp>
      <p:sp>
        <p:nvSpPr>
          <p:cNvPr id="4" name="Arrow: Pentagon 3">
            <a:extLst>
              <a:ext uri="{FF2B5EF4-FFF2-40B4-BE49-F238E27FC236}">
                <a16:creationId xmlns:a16="http://schemas.microsoft.com/office/drawing/2014/main" id="{1B6501EA-D321-43AF-B1A0-A45D0A4ECABD}"/>
              </a:ext>
            </a:extLst>
          </p:cNvPr>
          <p:cNvSpPr/>
          <p:nvPr/>
        </p:nvSpPr>
        <p:spPr>
          <a:xfrm>
            <a:off x="0" y="213064"/>
            <a:ext cx="11619571"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FEFEFE"/>
                </a:solidFill>
                <a:latin typeface="Arial" panose="020B0604020202020204" pitchFamily="34" charset="0"/>
                <a:cs typeface="Arial" panose="020B0604020202020204" pitchFamily="34" charset="0"/>
              </a:rPr>
              <a:t>  2. </a:t>
            </a:r>
            <a:r>
              <a:rPr lang="en-US" sz="3000" b="1" dirty="0" err="1">
                <a:solidFill>
                  <a:srgbClr val="FEFEFE"/>
                </a:solidFill>
                <a:latin typeface="Arial" panose="020B0604020202020204" pitchFamily="34" charset="0"/>
                <a:cs typeface="Arial" panose="020B0604020202020204" pitchFamily="34" charset="0"/>
              </a:rPr>
              <a:t>Phát</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hiện</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và</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xử</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lý</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trường</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hợp</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mắc</a:t>
            </a:r>
            <a:r>
              <a:rPr lang="en-US" sz="3000" b="1" dirty="0">
                <a:solidFill>
                  <a:srgbClr val="FEFEFE"/>
                </a:solidFill>
                <a:latin typeface="Arial" panose="020B0604020202020204" pitchFamily="34" charset="0"/>
                <a:cs typeface="Arial" panose="020B0604020202020204" pitchFamily="34" charset="0"/>
              </a:rPr>
              <a:t> COVID-19 </a:t>
            </a:r>
            <a:r>
              <a:rPr lang="en-US" sz="3000" b="1" dirty="0" err="1">
                <a:solidFill>
                  <a:srgbClr val="FEFEFE"/>
                </a:solidFill>
                <a:latin typeface="Arial" panose="020B0604020202020204" pitchFamily="34" charset="0"/>
                <a:cs typeface="Arial" panose="020B0604020202020204" pitchFamily="34" charset="0"/>
              </a:rPr>
              <a:t>tại</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trường</a:t>
            </a:r>
            <a:endParaRPr lang="en-US" sz="3000" b="1" dirty="0">
              <a:solidFill>
                <a:srgbClr val="FEFEF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94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68" y="2828383"/>
            <a:ext cx="2386361" cy="2141034"/>
          </a:xfrm>
          <a:prstGeom prst="roundRect">
            <a:avLst/>
          </a:prstGeom>
        </p:spPr>
        <p:style>
          <a:lnRef idx="1">
            <a:schemeClr val="accent1"/>
          </a:lnRef>
          <a:fillRef idx="2">
            <a:schemeClr val="accent1"/>
          </a:fillRef>
          <a:effectRef idx="1">
            <a:schemeClr val="accent1"/>
          </a:effectRef>
          <a:fontRef idx="minor">
            <a:schemeClr val="dk1"/>
          </a:fontRef>
        </p:style>
        <p:txBody>
          <a:bodyPr>
            <a:normAutofit/>
          </a:bodyPr>
          <a:lstStyle/>
          <a:p>
            <a:pPr algn="ctr">
              <a:lnSpc>
                <a:spcPct val="150000"/>
              </a:lnSpc>
            </a:pPr>
            <a:r>
              <a:rPr lang="en-US" sz="3600" dirty="0" err="1">
                <a:ln w="0"/>
                <a:solidFill>
                  <a:schemeClr val="tx1"/>
                </a:solidFill>
                <a:latin typeface="Arial" panose="020B0604020202020204" pitchFamily="34" charset="0"/>
                <a:ea typeface="Tahoma" panose="020B0604030504040204" pitchFamily="34" charset="0"/>
                <a:cs typeface="Arial" panose="020B0604020202020204" pitchFamily="34" charset="0"/>
              </a:rPr>
              <a:t>Bước</a:t>
            </a:r>
            <a:r>
              <a:rPr lang="en-US" sz="3600" dirty="0">
                <a:ln w="0"/>
                <a:solidFill>
                  <a:schemeClr val="tx1"/>
                </a:solidFill>
                <a:latin typeface="Arial" panose="020B0604020202020204" pitchFamily="34" charset="0"/>
                <a:ea typeface="Tahoma" panose="020B0604030504040204" pitchFamily="34" charset="0"/>
                <a:cs typeface="Arial" panose="020B0604020202020204" pitchFamily="34" charset="0"/>
              </a:rPr>
              <a:t> 2: </a:t>
            </a:r>
            <a:r>
              <a:rPr lang="en-US" sz="3600" dirty="0" err="1">
                <a:ln w="0"/>
                <a:solidFill>
                  <a:schemeClr val="tx1"/>
                </a:solidFill>
                <a:latin typeface="Arial" panose="020B0604020202020204" pitchFamily="34" charset="0"/>
                <a:ea typeface="Tahoma" panose="020B0604030504040204" pitchFamily="34" charset="0"/>
                <a:cs typeface="Arial" panose="020B0604020202020204" pitchFamily="34" charset="0"/>
              </a:rPr>
              <a:t>Đánh</a:t>
            </a:r>
            <a:r>
              <a:rPr lang="en-US" sz="3600" dirty="0">
                <a:ln w="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3600" dirty="0" err="1">
                <a:ln w="0"/>
                <a:solidFill>
                  <a:schemeClr val="tx1"/>
                </a:solidFill>
                <a:latin typeface="Arial" panose="020B0604020202020204" pitchFamily="34" charset="0"/>
                <a:ea typeface="Tahoma" panose="020B0604030504040204" pitchFamily="34" charset="0"/>
                <a:cs typeface="Arial" panose="020B0604020202020204" pitchFamily="34" charset="0"/>
              </a:rPr>
              <a:t>giá</a:t>
            </a:r>
            <a:endParaRPr lang="en-GB" sz="3600" dirty="0">
              <a:ln w="0"/>
              <a:solidFill>
                <a:schemeClr val="tx1"/>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914063"/>
              </p:ext>
            </p:extLst>
          </p:nvPr>
        </p:nvGraphicFramePr>
        <p:xfrm>
          <a:off x="2798763" y="1260475"/>
          <a:ext cx="8705850"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Pentagon 3">
            <a:extLst>
              <a:ext uri="{FF2B5EF4-FFF2-40B4-BE49-F238E27FC236}">
                <a16:creationId xmlns:a16="http://schemas.microsoft.com/office/drawing/2014/main" id="{1B6501EA-D321-43AF-B1A0-A45D0A4ECABD}"/>
              </a:ext>
            </a:extLst>
          </p:cNvPr>
          <p:cNvSpPr/>
          <p:nvPr/>
        </p:nvSpPr>
        <p:spPr>
          <a:xfrm>
            <a:off x="0" y="213064"/>
            <a:ext cx="11619571"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FEFEFE"/>
                </a:solidFill>
                <a:latin typeface="Arial" panose="020B0604020202020204" pitchFamily="34" charset="0"/>
                <a:cs typeface="Arial" panose="020B0604020202020204" pitchFamily="34" charset="0"/>
              </a:rPr>
              <a:t>  2. </a:t>
            </a:r>
            <a:r>
              <a:rPr lang="en-US" sz="3000" b="1" dirty="0" err="1">
                <a:solidFill>
                  <a:srgbClr val="FEFEFE"/>
                </a:solidFill>
                <a:latin typeface="Arial" panose="020B0604020202020204" pitchFamily="34" charset="0"/>
                <a:cs typeface="Arial" panose="020B0604020202020204" pitchFamily="34" charset="0"/>
              </a:rPr>
              <a:t>Phát</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hiện</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và</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xử</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lý</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trường</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hợp</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mắc</a:t>
            </a:r>
            <a:r>
              <a:rPr lang="en-US" sz="3000" b="1" dirty="0">
                <a:solidFill>
                  <a:srgbClr val="FEFEFE"/>
                </a:solidFill>
                <a:latin typeface="Arial" panose="020B0604020202020204" pitchFamily="34" charset="0"/>
                <a:cs typeface="Arial" panose="020B0604020202020204" pitchFamily="34" charset="0"/>
              </a:rPr>
              <a:t> COVID-19 </a:t>
            </a:r>
            <a:r>
              <a:rPr lang="en-US" sz="3000" b="1" dirty="0" err="1">
                <a:solidFill>
                  <a:srgbClr val="FEFEFE"/>
                </a:solidFill>
                <a:latin typeface="Arial" panose="020B0604020202020204" pitchFamily="34" charset="0"/>
                <a:cs typeface="Arial" panose="020B0604020202020204" pitchFamily="34" charset="0"/>
              </a:rPr>
              <a:t>tại</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trường</a:t>
            </a:r>
            <a:endParaRPr lang="en-US" sz="3000" b="1" dirty="0">
              <a:solidFill>
                <a:srgbClr val="FEFEF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82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844" y="1315843"/>
            <a:ext cx="4583151" cy="1694985"/>
          </a:xfrm>
          <a:prstGeom prst="roundRect">
            <a:avLst/>
          </a:prstGeom>
        </p:spPr>
        <p:style>
          <a:lnRef idx="1">
            <a:schemeClr val="accent1"/>
          </a:lnRef>
          <a:fillRef idx="2">
            <a:schemeClr val="accent1"/>
          </a:fillRef>
          <a:effectRef idx="1">
            <a:schemeClr val="accent1"/>
          </a:effectRef>
          <a:fontRef idx="minor">
            <a:schemeClr val="dk1"/>
          </a:fontRef>
        </p:style>
        <p:txBody>
          <a:bodyPr>
            <a:noAutofit/>
          </a:bodyPr>
          <a:lstStyle/>
          <a:p>
            <a:pPr algn="ctr">
              <a:lnSpc>
                <a:spcPct val="150000"/>
              </a:lnSpc>
            </a:pPr>
            <a:r>
              <a:rPr lang="en-US" sz="3200" dirty="0" err="1">
                <a:ln w="0"/>
                <a:solidFill>
                  <a:schemeClr val="tx1"/>
                </a:solidFill>
                <a:latin typeface="Arial" panose="020B0604020202020204" pitchFamily="34" charset="0"/>
                <a:ea typeface="Tahoma" panose="020B0604030504040204" pitchFamily="34" charset="0"/>
                <a:cs typeface="Arial" panose="020B0604020202020204" pitchFamily="34" charset="0"/>
              </a:rPr>
              <a:t>Bước</a:t>
            </a:r>
            <a:r>
              <a:rPr lang="en-US" sz="3200" dirty="0">
                <a:ln w="0"/>
                <a:solidFill>
                  <a:schemeClr val="tx1"/>
                </a:solidFill>
                <a:latin typeface="Arial" panose="020B0604020202020204" pitchFamily="34" charset="0"/>
                <a:ea typeface="Tahoma" panose="020B0604030504040204" pitchFamily="34" charset="0"/>
                <a:cs typeface="Arial" panose="020B0604020202020204" pitchFamily="34" charset="0"/>
              </a:rPr>
              <a:t> 3: </a:t>
            </a:r>
            <a:br>
              <a:rPr lang="en-US" sz="3200" dirty="0">
                <a:ln w="0"/>
                <a:solidFill>
                  <a:schemeClr val="tx1"/>
                </a:solidFill>
                <a:latin typeface="Arial" panose="020B0604020202020204" pitchFamily="34" charset="0"/>
                <a:ea typeface="Tahoma" panose="020B0604030504040204" pitchFamily="34" charset="0"/>
                <a:cs typeface="Arial" panose="020B0604020202020204" pitchFamily="34" charset="0"/>
              </a:rPr>
            </a:br>
            <a:r>
              <a:rPr lang="en-US" sz="3200" dirty="0" err="1">
                <a:ln w="0"/>
                <a:solidFill>
                  <a:schemeClr val="tx1"/>
                </a:solidFill>
                <a:latin typeface="Arial" panose="020B0604020202020204" pitchFamily="34" charset="0"/>
                <a:ea typeface="Tahoma" panose="020B0604030504040204" pitchFamily="34" charset="0"/>
                <a:cs typeface="Arial" panose="020B0604020202020204" pitchFamily="34" charset="0"/>
              </a:rPr>
              <a:t>Khử</a:t>
            </a:r>
            <a:r>
              <a:rPr lang="en-US" sz="3200" dirty="0">
                <a:ln w="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3200" dirty="0" err="1">
                <a:ln w="0"/>
                <a:solidFill>
                  <a:schemeClr val="tx1"/>
                </a:solidFill>
                <a:latin typeface="Arial" panose="020B0604020202020204" pitchFamily="34" charset="0"/>
                <a:ea typeface="Tahoma" panose="020B0604030504040204" pitchFamily="34" charset="0"/>
                <a:cs typeface="Arial" panose="020B0604020202020204" pitchFamily="34" charset="0"/>
              </a:rPr>
              <a:t>khuẩn</a:t>
            </a:r>
            <a:r>
              <a:rPr lang="en-US" sz="3200" dirty="0">
                <a:ln w="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3200" dirty="0" err="1">
                <a:ln w="0"/>
                <a:solidFill>
                  <a:schemeClr val="tx1"/>
                </a:solidFill>
                <a:latin typeface="Arial" panose="020B0604020202020204" pitchFamily="34" charset="0"/>
                <a:ea typeface="Tahoma" panose="020B0604030504040204" pitchFamily="34" charset="0"/>
                <a:cs typeface="Arial" panose="020B0604020202020204" pitchFamily="34" charset="0"/>
              </a:rPr>
              <a:t>xét</a:t>
            </a:r>
            <a:r>
              <a:rPr lang="en-US" sz="3200" dirty="0">
                <a:ln w="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3200" dirty="0" err="1">
                <a:ln w="0"/>
                <a:solidFill>
                  <a:schemeClr val="tx1"/>
                </a:solidFill>
                <a:latin typeface="Arial" panose="020B0604020202020204" pitchFamily="34" charset="0"/>
                <a:ea typeface="Tahoma" panose="020B0604030504040204" pitchFamily="34" charset="0"/>
                <a:cs typeface="Arial" panose="020B0604020202020204" pitchFamily="34" charset="0"/>
              </a:rPr>
              <a:t>nghiệm</a:t>
            </a:r>
            <a:endParaRPr lang="en-GB" sz="3200" dirty="0">
              <a:ln w="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idx="1"/>
          </p:nvPr>
        </p:nvSpPr>
        <p:spPr>
          <a:xfrm>
            <a:off x="1851103" y="3200400"/>
            <a:ext cx="8705656" cy="3356517"/>
          </a:xfrm>
        </p:spPr>
        <p:txBody>
          <a:bodyPr>
            <a:normAutofit fontScale="92500" lnSpcReduction="20000"/>
          </a:bodyPr>
          <a:lstStyle/>
          <a:p>
            <a:pPr>
              <a:lnSpc>
                <a:spcPct val="160000"/>
              </a:lnSpc>
              <a:buFont typeface="Wingdings" panose="05000000000000000000" pitchFamily="2" charset="2"/>
              <a:buChar char="Ø"/>
            </a:pP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Khử</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khuẩn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toàn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bộ</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lớp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học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bằng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ChloraminB</a:t>
            </a:r>
            <a:endParaRPr lang="en-US" dirty="0">
              <a:solidFill>
                <a:schemeClr val="tx1"/>
              </a:solidFill>
              <a:latin typeface="Arial" panose="020B0604020202020204" pitchFamily="34" charset="0"/>
              <a:cs typeface="Arial" panose="020B0604020202020204" pitchFamily="34" charset="0"/>
            </a:endParaRPr>
          </a:p>
          <a:p>
            <a:pPr>
              <a:lnSpc>
                <a:spcPct val="160000"/>
              </a:lnSpc>
              <a:buFont typeface="Wingdings" panose="05000000000000000000" pitchFamily="2" charset="2"/>
              <a:buChar char="Ø"/>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Xét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nghiệm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F1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bằng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xét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nghiệm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nhanh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nguyên</a:t>
            </a:r>
            <a:endParaRPr lang="en-US" dirty="0">
              <a:latin typeface="Arial" panose="020B0604020202020204" pitchFamily="34" charset="0"/>
              <a:cs typeface="Arial" panose="020B0604020202020204" pitchFamily="34" charset="0"/>
            </a:endParaRPr>
          </a:p>
          <a:p>
            <a:pPr>
              <a:lnSpc>
                <a:spcPct val="160000"/>
              </a:lnSpc>
            </a:pPr>
            <a:endParaRPr lang="en-US" dirty="0">
              <a:latin typeface="Arial" panose="020B0604020202020204" pitchFamily="34" charset="0"/>
              <a:cs typeface="Arial" panose="020B0604020202020204" pitchFamily="34" charset="0"/>
            </a:endParaRPr>
          </a:p>
          <a:p>
            <a:pPr marL="0" indent="0">
              <a:lnSpc>
                <a:spcPct val="150000"/>
              </a:lnSpc>
              <a:buNone/>
            </a:pPr>
            <a:r>
              <a:rPr lang="en-US" i="1" dirty="0">
                <a:solidFill>
                  <a:schemeClr val="tx1"/>
                </a:solidFill>
                <a:latin typeface="Arial" panose="020B0604020202020204" pitchFamily="34" charset="0"/>
                <a:cs typeface="Arial" panose="020B0604020202020204" pitchFamily="34" charset="0"/>
              </a:rPr>
              <a:t>*F1: </a:t>
            </a:r>
            <a:r>
              <a:rPr lang="en-US" i="1" dirty="0" err="1">
                <a:solidFill>
                  <a:schemeClr val="tx1"/>
                </a:solidFill>
                <a:latin typeface="Arial" panose="020B0604020202020204" pitchFamily="34" charset="0"/>
                <a:cs typeface="Arial" panose="020B0604020202020204" pitchFamily="34" charset="0"/>
              </a:rPr>
              <a:t>giáo</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viên</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và</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học</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sinh</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cùng</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lớp</a:t>
            </a:r>
            <a:endParaRPr lang="en-US" i="1" dirty="0">
              <a:solidFill>
                <a:schemeClr val="tx1"/>
              </a:solidFill>
              <a:latin typeface="Arial" panose="020B0604020202020204" pitchFamily="34" charset="0"/>
              <a:cs typeface="Arial" panose="020B0604020202020204" pitchFamily="34" charset="0"/>
            </a:endParaRPr>
          </a:p>
          <a:p>
            <a:pPr marL="0" indent="0">
              <a:buNone/>
            </a:pPr>
            <a:endParaRPr lang="en-US" dirty="0"/>
          </a:p>
        </p:txBody>
      </p:sp>
      <p:sp>
        <p:nvSpPr>
          <p:cNvPr id="4" name="Arrow: Pentagon 3">
            <a:extLst>
              <a:ext uri="{FF2B5EF4-FFF2-40B4-BE49-F238E27FC236}">
                <a16:creationId xmlns:a16="http://schemas.microsoft.com/office/drawing/2014/main" id="{1B6501EA-D321-43AF-B1A0-A45D0A4ECABD}"/>
              </a:ext>
            </a:extLst>
          </p:cNvPr>
          <p:cNvSpPr/>
          <p:nvPr/>
        </p:nvSpPr>
        <p:spPr>
          <a:xfrm>
            <a:off x="0" y="213064"/>
            <a:ext cx="11619571"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FEFEFE"/>
                </a:solidFill>
                <a:latin typeface="Arial" panose="020B0604020202020204" pitchFamily="34" charset="0"/>
                <a:cs typeface="Arial" panose="020B0604020202020204" pitchFamily="34" charset="0"/>
              </a:rPr>
              <a:t>  2. </a:t>
            </a:r>
            <a:r>
              <a:rPr lang="en-US" sz="3000" b="1" dirty="0" err="1">
                <a:solidFill>
                  <a:srgbClr val="FEFEFE"/>
                </a:solidFill>
                <a:latin typeface="Arial" panose="020B0604020202020204" pitchFamily="34" charset="0"/>
                <a:cs typeface="Arial" panose="020B0604020202020204" pitchFamily="34" charset="0"/>
              </a:rPr>
              <a:t>Phát</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hiện</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và</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xử</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lý</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trường</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hợp</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mắc</a:t>
            </a:r>
            <a:r>
              <a:rPr lang="en-US" sz="3000" b="1" dirty="0">
                <a:solidFill>
                  <a:srgbClr val="FEFEFE"/>
                </a:solidFill>
                <a:latin typeface="Arial" panose="020B0604020202020204" pitchFamily="34" charset="0"/>
                <a:cs typeface="Arial" panose="020B0604020202020204" pitchFamily="34" charset="0"/>
              </a:rPr>
              <a:t> COVID-19 </a:t>
            </a:r>
            <a:r>
              <a:rPr lang="en-US" sz="3000" b="1" dirty="0" err="1">
                <a:solidFill>
                  <a:srgbClr val="FEFEFE"/>
                </a:solidFill>
                <a:latin typeface="Arial" panose="020B0604020202020204" pitchFamily="34" charset="0"/>
                <a:cs typeface="Arial" panose="020B0604020202020204" pitchFamily="34" charset="0"/>
              </a:rPr>
              <a:t>tại</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trường</a:t>
            </a:r>
            <a:endParaRPr lang="en-US" sz="3000" b="1" dirty="0">
              <a:solidFill>
                <a:srgbClr val="FEFEF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30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89" y="1367567"/>
            <a:ext cx="3518982" cy="2230245"/>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a:noAutofit/>
          </a:bodyPr>
          <a:lstStyle/>
          <a:p>
            <a:pPr algn="ctr">
              <a:lnSpc>
                <a:spcPct val="150000"/>
              </a:lnSpc>
            </a:pP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ea typeface="Tahoma" panose="020B0604030504040204" pitchFamily="34" charset="0"/>
                <a:cs typeface="Arial" panose="020B0604020202020204" pitchFamily="34" charset="0"/>
              </a:rPr>
              <a:t>Bước</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ahoma" panose="020B0604030504040204" pitchFamily="34" charset="0"/>
                <a:cs typeface="Arial" panose="020B0604020202020204" pitchFamily="34" charset="0"/>
              </a:rPr>
              <a:t> 4: </a:t>
            </a:r>
            <a:b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ahoma" panose="020B0604030504040204" pitchFamily="34" charset="0"/>
                <a:cs typeface="Arial" panose="020B0604020202020204" pitchFamily="34" charset="0"/>
              </a:rPr>
            </a:b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ahoma" panose="020B0604030504040204" pitchFamily="34" charset="0"/>
                <a:cs typeface="Arial" panose="020B0604020202020204" pitchFamily="34" charset="0"/>
              </a:rPr>
              <a:t>Theo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ea typeface="Tahoma" panose="020B0604030504040204" pitchFamily="34" charset="0"/>
                <a:cs typeface="Arial" panose="020B0604020202020204" pitchFamily="34" charset="0"/>
              </a:rPr>
              <a:t>dõi</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ahoma" panose="020B0604030504040204" pitchFamily="34" charset="0"/>
                <a:cs typeface="Arial" panose="020B0604020202020204" pitchFamily="34" charset="0"/>
              </a:rPr>
              <a:t> F1</a:t>
            </a:r>
            <a:endPar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ahoma" panose="020B0604030504040204" pitchFamily="34" charset="0"/>
              <a:cs typeface="Arial" panose="020B0604020202020204" pitchFamily="34" charset="0"/>
            </a:endParaRPr>
          </a:p>
        </p:txBody>
      </p:sp>
      <p:sp>
        <p:nvSpPr>
          <p:cNvPr id="4" name="Arrow: Pentagon 3">
            <a:extLst>
              <a:ext uri="{FF2B5EF4-FFF2-40B4-BE49-F238E27FC236}">
                <a16:creationId xmlns:a16="http://schemas.microsoft.com/office/drawing/2014/main" id="{1B6501EA-D321-43AF-B1A0-A45D0A4ECABD}"/>
              </a:ext>
            </a:extLst>
          </p:cNvPr>
          <p:cNvSpPr/>
          <p:nvPr/>
        </p:nvSpPr>
        <p:spPr>
          <a:xfrm>
            <a:off x="0" y="213064"/>
            <a:ext cx="11619571"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FEFEFE"/>
                </a:solidFill>
                <a:latin typeface="Arial" panose="020B0604020202020204" pitchFamily="34" charset="0"/>
                <a:cs typeface="Arial" panose="020B0604020202020204" pitchFamily="34" charset="0"/>
              </a:rPr>
              <a:t>  2. </a:t>
            </a:r>
            <a:r>
              <a:rPr lang="en-US" sz="3000" b="1" dirty="0" err="1">
                <a:solidFill>
                  <a:srgbClr val="FEFEFE"/>
                </a:solidFill>
                <a:latin typeface="Arial" panose="020B0604020202020204" pitchFamily="34" charset="0"/>
                <a:cs typeface="Arial" panose="020B0604020202020204" pitchFamily="34" charset="0"/>
              </a:rPr>
              <a:t>Phát</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hiện</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và</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xử</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lý</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trường</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hợp</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mắc</a:t>
            </a:r>
            <a:r>
              <a:rPr lang="en-US" sz="3000" b="1" dirty="0">
                <a:solidFill>
                  <a:srgbClr val="FEFEFE"/>
                </a:solidFill>
                <a:latin typeface="Arial" panose="020B0604020202020204" pitchFamily="34" charset="0"/>
                <a:cs typeface="Arial" panose="020B0604020202020204" pitchFamily="34" charset="0"/>
              </a:rPr>
              <a:t> COVID-19 </a:t>
            </a:r>
            <a:r>
              <a:rPr lang="en-US" sz="3000" b="1" dirty="0" err="1">
                <a:solidFill>
                  <a:srgbClr val="FEFEFE"/>
                </a:solidFill>
                <a:latin typeface="Arial" panose="020B0604020202020204" pitchFamily="34" charset="0"/>
                <a:cs typeface="Arial" panose="020B0604020202020204" pitchFamily="34" charset="0"/>
              </a:rPr>
              <a:t>tại</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trường</a:t>
            </a:r>
            <a:endParaRPr lang="en-US" sz="3000" b="1" dirty="0">
              <a:solidFill>
                <a:srgbClr val="FEFEFE"/>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689F997-3A65-FC7B-A140-A30685D0709A}"/>
              </a:ext>
            </a:extLst>
          </p:cNvPr>
          <p:cNvPicPr>
            <a:picLocks noChangeAspect="1"/>
          </p:cNvPicPr>
          <p:nvPr/>
        </p:nvPicPr>
        <p:blipFill>
          <a:blip r:embed="rId3"/>
          <a:stretch>
            <a:fillRect/>
          </a:stretch>
        </p:blipFill>
        <p:spPr>
          <a:xfrm>
            <a:off x="3953020" y="1842868"/>
            <a:ext cx="7845083" cy="4519827"/>
          </a:xfrm>
          <a:prstGeom prst="rect">
            <a:avLst/>
          </a:prstGeom>
        </p:spPr>
      </p:pic>
      <p:pic>
        <p:nvPicPr>
          <p:cNvPr id="8" name="Graphic 7" descr="Browser window outline">
            <a:extLst>
              <a:ext uri="{FF2B5EF4-FFF2-40B4-BE49-F238E27FC236}">
                <a16:creationId xmlns:a16="http://schemas.microsoft.com/office/drawing/2014/main" id="{AE52038F-6832-00B1-5D38-00DE1E0B8C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94889" y="603681"/>
            <a:ext cx="3518982" cy="3518982"/>
          </a:xfrm>
          <a:prstGeom prst="rect">
            <a:avLst/>
          </a:prstGeom>
        </p:spPr>
      </p:pic>
    </p:spTree>
    <p:extLst>
      <p:ext uri="{BB962C8B-B14F-4D97-AF65-F5344CB8AC3E}">
        <p14:creationId xmlns:p14="http://schemas.microsoft.com/office/powerpoint/2010/main" val="2710493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B6501EA-D321-43AF-B1A0-A45D0A4ECABD}"/>
              </a:ext>
            </a:extLst>
          </p:cNvPr>
          <p:cNvSpPr/>
          <p:nvPr/>
        </p:nvSpPr>
        <p:spPr>
          <a:xfrm>
            <a:off x="0" y="213064"/>
            <a:ext cx="6980663"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FEFEFE"/>
                </a:solidFill>
                <a:latin typeface="Arial" panose="020B0604020202020204" pitchFamily="34" charset="0"/>
                <a:cs typeface="Arial" panose="020B0604020202020204" pitchFamily="34" charset="0"/>
              </a:rPr>
              <a:t>  3. </a:t>
            </a:r>
            <a:r>
              <a:rPr lang="en-US" sz="3000" b="1" dirty="0" err="1">
                <a:solidFill>
                  <a:srgbClr val="FEFEFE"/>
                </a:solidFill>
                <a:latin typeface="Arial" panose="020B0604020202020204" pitchFamily="34" charset="0"/>
                <a:cs typeface="Arial" panose="020B0604020202020204" pitchFamily="34" charset="0"/>
              </a:rPr>
              <a:t>Hướng</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dẫn</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vệ</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sinh</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khử</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khuẩn</a:t>
            </a:r>
            <a:endParaRPr lang="en-US" sz="3000" b="1" dirty="0">
              <a:solidFill>
                <a:srgbClr val="FEFEFE"/>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635978" y="1179164"/>
            <a:ext cx="10859430" cy="1325563"/>
          </a:xfrm>
        </p:spPr>
        <p:txBody>
          <a:bodyPr>
            <a:noAutofit/>
          </a:bodyPr>
          <a:lstStyle/>
          <a:p>
            <a:r>
              <a:rPr lang="vi-VN" sz="3200" dirty="0">
                <a:solidFill>
                  <a:srgbClr val="FF0000"/>
                </a:solidFill>
                <a:latin typeface="+mn-lt"/>
              </a:rPr>
              <a:t>Lượng hóa chất clo để pha 10 lít dung dịch với nồng độ clo hoạt tính thường sử dụng trong công tác phòng chống dịch</a:t>
            </a:r>
            <a:endParaRPr lang="en-US" sz="3200" dirty="0">
              <a:solidFill>
                <a:srgbClr val="FF0000"/>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4202550870"/>
              </p:ext>
            </p:extLst>
          </p:nvPr>
        </p:nvGraphicFramePr>
        <p:xfrm>
          <a:off x="1110700" y="2689592"/>
          <a:ext cx="9909986" cy="2863715"/>
        </p:xfrm>
        <a:graphic>
          <a:graphicData uri="http://schemas.openxmlformats.org/drawingml/2006/table">
            <a:tbl>
              <a:tblPr firstRow="1" bandRow="1">
                <a:tableStyleId>{5940675A-B579-460E-94D1-54222C63F5DA}</a:tableStyleId>
              </a:tblPr>
              <a:tblGrid>
                <a:gridCol w="3946738">
                  <a:extLst>
                    <a:ext uri="{9D8B030D-6E8A-4147-A177-3AD203B41FA5}">
                      <a16:colId xmlns:a16="http://schemas.microsoft.com/office/drawing/2014/main" val="1812391698"/>
                    </a:ext>
                  </a:extLst>
                </a:gridCol>
                <a:gridCol w="3052145">
                  <a:extLst>
                    <a:ext uri="{9D8B030D-6E8A-4147-A177-3AD203B41FA5}">
                      <a16:colId xmlns:a16="http://schemas.microsoft.com/office/drawing/2014/main" val="1869553263"/>
                    </a:ext>
                  </a:extLst>
                </a:gridCol>
                <a:gridCol w="2911103">
                  <a:extLst>
                    <a:ext uri="{9D8B030D-6E8A-4147-A177-3AD203B41FA5}">
                      <a16:colId xmlns:a16="http://schemas.microsoft.com/office/drawing/2014/main" val="3300481414"/>
                    </a:ext>
                  </a:extLst>
                </a:gridCol>
              </a:tblGrid>
              <a:tr h="889930">
                <a:tc rowSpan="2">
                  <a:txBody>
                    <a:bodyPr/>
                    <a:lstStyle/>
                    <a:p>
                      <a:pPr algn="ctr">
                        <a:lnSpc>
                          <a:spcPct val="150000"/>
                        </a:lnSpc>
                      </a:pPr>
                      <a:r>
                        <a:rPr lang="vi-VN" sz="2300" b="1" dirty="0"/>
                        <a:t>Tên</a:t>
                      </a:r>
                      <a:r>
                        <a:rPr lang="vi-VN" sz="2300" b="1" baseline="0" dirty="0"/>
                        <a:t> hóa chất (hàm lượng clo hoạt tính)</a:t>
                      </a:r>
                      <a:endParaRPr lang="en-GB" sz="2300" b="1" dirty="0"/>
                    </a:p>
                  </a:txBody>
                  <a:tcPr anchor="ctr"/>
                </a:tc>
                <a:tc gridSpan="2">
                  <a:txBody>
                    <a:bodyPr/>
                    <a:lstStyle/>
                    <a:p>
                      <a:pPr algn="ctr"/>
                      <a:r>
                        <a:rPr lang="vi-VN" sz="2300" b="1" dirty="0"/>
                        <a:t>Lượng</a:t>
                      </a:r>
                      <a:r>
                        <a:rPr lang="vi-VN" sz="2300" b="1" baseline="0" dirty="0"/>
                        <a:t> hóa chất cần để pha 10 lít dung dịch có nồng độ clo hoạt tính</a:t>
                      </a:r>
                      <a:endParaRPr lang="en-GB" sz="2300" b="1" dirty="0"/>
                    </a:p>
                  </a:txBody>
                  <a:tcPr anchor="ctr"/>
                </a:tc>
                <a:tc hMerge="1">
                  <a:txBody>
                    <a:bodyPr/>
                    <a:lstStyle/>
                    <a:p>
                      <a:endParaRPr lang="en-GB" dirty="0"/>
                    </a:p>
                  </a:txBody>
                  <a:tcPr/>
                </a:tc>
                <a:extLst>
                  <a:ext uri="{0D108BD9-81ED-4DB2-BD59-A6C34878D82A}">
                    <a16:rowId xmlns:a16="http://schemas.microsoft.com/office/drawing/2014/main" val="2041018970"/>
                  </a:ext>
                </a:extLst>
              </a:tr>
              <a:tr h="561813">
                <a:tc vMerge="1">
                  <a:txBody>
                    <a:bodyPr/>
                    <a:lstStyle/>
                    <a:p>
                      <a:endParaRPr lang="en-GB" dirty="0"/>
                    </a:p>
                  </a:txBody>
                  <a:tcPr/>
                </a:tc>
                <a:tc>
                  <a:txBody>
                    <a:bodyPr/>
                    <a:lstStyle/>
                    <a:p>
                      <a:pPr algn="ctr"/>
                      <a:r>
                        <a:rPr lang="vi-VN" sz="2300" dirty="0"/>
                        <a:t>0,05%</a:t>
                      </a:r>
                      <a:endParaRPr lang="en-GB" sz="2300" dirty="0"/>
                    </a:p>
                  </a:txBody>
                  <a:tcPr anchor="ctr"/>
                </a:tc>
                <a:tc>
                  <a:txBody>
                    <a:bodyPr/>
                    <a:lstStyle/>
                    <a:p>
                      <a:pPr algn="ctr"/>
                      <a:r>
                        <a:rPr lang="vi-VN" sz="2300" dirty="0"/>
                        <a:t>0,1%</a:t>
                      </a:r>
                      <a:endParaRPr lang="en-GB" sz="2300" dirty="0"/>
                    </a:p>
                  </a:txBody>
                  <a:tcPr anchor="ctr"/>
                </a:tc>
                <a:extLst>
                  <a:ext uri="{0D108BD9-81ED-4DB2-BD59-A6C34878D82A}">
                    <a16:rowId xmlns:a16="http://schemas.microsoft.com/office/drawing/2014/main" val="3356109576"/>
                  </a:ext>
                </a:extLst>
              </a:tr>
              <a:tr h="749799">
                <a:tc>
                  <a:txBody>
                    <a:bodyPr/>
                    <a:lstStyle/>
                    <a:p>
                      <a:r>
                        <a:rPr lang="en-US" sz="2600" dirty="0">
                          <a:latin typeface="Arial" panose="020B0604020202020204" pitchFamily="34" charset="0"/>
                          <a:ea typeface="Tahoma" panose="020B0604030504040204" pitchFamily="34" charset="0"/>
                          <a:cs typeface="Arial" panose="020B0604020202020204" pitchFamily="34" charset="0"/>
                        </a:rPr>
                        <a:t>C</a:t>
                      </a:r>
                      <a:r>
                        <a:rPr lang="vi-VN" sz="2600" dirty="0">
                          <a:latin typeface="Arial" panose="020B0604020202020204" pitchFamily="34" charset="0"/>
                          <a:cs typeface="Arial" panose="020B0604020202020204" pitchFamily="34" charset="0"/>
                        </a:rPr>
                        <a:t>Loramin</a:t>
                      </a:r>
                      <a:r>
                        <a:rPr lang="vi-VN" sz="2600" baseline="0" dirty="0">
                          <a:latin typeface="Arial" panose="020B0604020202020204" pitchFamily="34" charset="0"/>
                          <a:cs typeface="Arial" panose="020B0604020202020204" pitchFamily="34" charset="0"/>
                        </a:rPr>
                        <a:t> B 25%</a:t>
                      </a:r>
                      <a:endParaRPr lang="en-GB" sz="2600" dirty="0">
                        <a:latin typeface="Arial" panose="020B0604020202020204" pitchFamily="34" charset="0"/>
                        <a:cs typeface="Arial" panose="020B0604020202020204" pitchFamily="34" charset="0"/>
                      </a:endParaRPr>
                    </a:p>
                  </a:txBody>
                  <a:tcPr anchor="ctr"/>
                </a:tc>
                <a:tc>
                  <a:txBody>
                    <a:bodyPr/>
                    <a:lstStyle/>
                    <a:p>
                      <a:pPr algn="ctr"/>
                      <a:r>
                        <a:rPr lang="vi-VN" sz="2600" dirty="0">
                          <a:latin typeface="Arial" panose="020B0604020202020204" pitchFamily="34" charset="0"/>
                          <a:cs typeface="Arial" panose="020B0604020202020204" pitchFamily="34" charset="0"/>
                        </a:rPr>
                        <a:t>20g</a:t>
                      </a:r>
                      <a:endParaRPr lang="en-GB" sz="2600" dirty="0">
                        <a:latin typeface="Arial" panose="020B0604020202020204" pitchFamily="34" charset="0"/>
                        <a:cs typeface="Arial" panose="020B0604020202020204" pitchFamily="34" charset="0"/>
                      </a:endParaRPr>
                    </a:p>
                  </a:txBody>
                  <a:tcPr anchor="ctr"/>
                </a:tc>
                <a:tc>
                  <a:txBody>
                    <a:bodyPr/>
                    <a:lstStyle/>
                    <a:p>
                      <a:pPr algn="ctr"/>
                      <a:r>
                        <a:rPr lang="vi-VN" sz="2600" dirty="0">
                          <a:latin typeface="Arial" panose="020B0604020202020204" pitchFamily="34" charset="0"/>
                          <a:cs typeface="Arial" panose="020B0604020202020204" pitchFamily="34" charset="0"/>
                        </a:rPr>
                        <a:t>40g</a:t>
                      </a:r>
                      <a:endParaRPr lang="en-GB" sz="2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35953220"/>
                  </a:ext>
                </a:extLst>
              </a:tr>
              <a:tr h="662173">
                <a:tc>
                  <a:txBody>
                    <a:bodyPr/>
                    <a:lstStyle/>
                    <a:p>
                      <a:r>
                        <a:rPr lang="en-US" sz="2600" dirty="0" err="1" smtClean="0">
                          <a:latin typeface="Arial" panose="020B0604020202020204" pitchFamily="34" charset="0"/>
                          <a:cs typeface="Arial" panose="020B0604020202020204" pitchFamily="34" charset="0"/>
                        </a:rPr>
                        <a:t>Javel</a:t>
                      </a:r>
                      <a:endParaRPr lang="en-GB" sz="2600" dirty="0">
                        <a:latin typeface="Arial" panose="020B0604020202020204" pitchFamily="34" charset="0"/>
                        <a:cs typeface="Arial" panose="020B0604020202020204" pitchFamily="34" charset="0"/>
                      </a:endParaRPr>
                    </a:p>
                  </a:txBody>
                  <a:tcPr anchor="ctr"/>
                </a:tc>
                <a:tc gridSpan="2">
                  <a:txBody>
                    <a:bodyPr/>
                    <a:lstStyle/>
                    <a:p>
                      <a:pPr algn="ctr"/>
                      <a:r>
                        <a:rPr lang="en-GB" sz="2600" dirty="0" err="1" smtClean="0">
                          <a:latin typeface="Arial" panose="020B0604020202020204" pitchFamily="34" charset="0"/>
                          <a:cs typeface="Arial" panose="020B0604020202020204" pitchFamily="34" charset="0"/>
                        </a:rPr>
                        <a:t>Pha</a:t>
                      </a:r>
                      <a:r>
                        <a:rPr lang="en-GB" sz="2600" dirty="0" smtClean="0">
                          <a:latin typeface="Arial" panose="020B0604020202020204" pitchFamily="34" charset="0"/>
                          <a:cs typeface="Arial" panose="020B0604020202020204" pitchFamily="34" charset="0"/>
                        </a:rPr>
                        <a:t> </a:t>
                      </a:r>
                      <a:r>
                        <a:rPr lang="en-GB" sz="2600" dirty="0" err="1" smtClean="0">
                          <a:latin typeface="Arial" panose="020B0604020202020204" pitchFamily="34" charset="0"/>
                          <a:cs typeface="Arial" panose="020B0604020202020204" pitchFamily="34" charset="0"/>
                        </a:rPr>
                        <a:t>theo</a:t>
                      </a:r>
                      <a:r>
                        <a:rPr lang="en-GB" sz="2600" dirty="0" smtClean="0">
                          <a:latin typeface="Arial" panose="020B0604020202020204" pitchFamily="34" charset="0"/>
                          <a:cs typeface="Arial" panose="020B0604020202020204" pitchFamily="34" charset="0"/>
                        </a:rPr>
                        <a:t> </a:t>
                      </a:r>
                      <a:r>
                        <a:rPr lang="en-GB" sz="2600" dirty="0" err="1" smtClean="0">
                          <a:latin typeface="Arial" panose="020B0604020202020204" pitchFamily="34" charset="0"/>
                          <a:cs typeface="Arial" panose="020B0604020202020204" pitchFamily="34" charset="0"/>
                        </a:rPr>
                        <a:t>hướng</a:t>
                      </a:r>
                      <a:r>
                        <a:rPr lang="en-GB" sz="2600" baseline="0" dirty="0" smtClean="0">
                          <a:latin typeface="Arial" panose="020B0604020202020204" pitchFamily="34" charset="0"/>
                          <a:cs typeface="Arial" panose="020B0604020202020204" pitchFamily="34" charset="0"/>
                        </a:rPr>
                        <a:t> </a:t>
                      </a:r>
                      <a:r>
                        <a:rPr lang="en-GB" sz="2600" baseline="0" dirty="0" err="1" smtClean="0">
                          <a:latin typeface="Arial" panose="020B0604020202020204" pitchFamily="34" charset="0"/>
                          <a:cs typeface="Arial" panose="020B0604020202020204" pitchFamily="34" charset="0"/>
                        </a:rPr>
                        <a:t>dẫn</a:t>
                      </a:r>
                      <a:r>
                        <a:rPr lang="en-GB" sz="2600" baseline="0" dirty="0" smtClean="0">
                          <a:latin typeface="Arial" panose="020B0604020202020204" pitchFamily="34" charset="0"/>
                          <a:cs typeface="Arial" panose="020B0604020202020204" pitchFamily="34" charset="0"/>
                        </a:rPr>
                        <a:t> </a:t>
                      </a:r>
                      <a:r>
                        <a:rPr lang="en-GB" sz="2600" baseline="0" dirty="0" err="1" smtClean="0">
                          <a:latin typeface="Arial" panose="020B0604020202020204" pitchFamily="34" charset="0"/>
                          <a:cs typeface="Arial" panose="020B0604020202020204" pitchFamily="34" charset="0"/>
                        </a:rPr>
                        <a:t>của</a:t>
                      </a:r>
                      <a:r>
                        <a:rPr lang="en-GB" sz="2600" baseline="0" dirty="0" smtClean="0">
                          <a:latin typeface="Arial" panose="020B0604020202020204" pitchFamily="34" charset="0"/>
                          <a:cs typeface="Arial" panose="020B0604020202020204" pitchFamily="34" charset="0"/>
                        </a:rPr>
                        <a:t> </a:t>
                      </a:r>
                      <a:r>
                        <a:rPr lang="en-GB" sz="2600" baseline="0" dirty="0" err="1" smtClean="0">
                          <a:latin typeface="Arial" panose="020B0604020202020204" pitchFamily="34" charset="0"/>
                          <a:cs typeface="Arial" panose="020B0604020202020204" pitchFamily="34" charset="0"/>
                        </a:rPr>
                        <a:t>nhà</a:t>
                      </a:r>
                      <a:r>
                        <a:rPr lang="en-GB" sz="2600" baseline="0" dirty="0" smtClean="0">
                          <a:latin typeface="Arial" panose="020B0604020202020204" pitchFamily="34" charset="0"/>
                          <a:cs typeface="Arial" panose="020B0604020202020204" pitchFamily="34" charset="0"/>
                        </a:rPr>
                        <a:t> </a:t>
                      </a:r>
                      <a:r>
                        <a:rPr lang="en-GB" sz="2600" baseline="0" dirty="0" err="1" smtClean="0">
                          <a:latin typeface="Arial" panose="020B0604020202020204" pitchFamily="34" charset="0"/>
                          <a:cs typeface="Arial" panose="020B0604020202020204" pitchFamily="34" charset="0"/>
                        </a:rPr>
                        <a:t>sản</a:t>
                      </a:r>
                      <a:r>
                        <a:rPr lang="en-GB" sz="2600" baseline="0" dirty="0" smtClean="0">
                          <a:latin typeface="Arial" panose="020B0604020202020204" pitchFamily="34" charset="0"/>
                          <a:cs typeface="Arial" panose="020B0604020202020204" pitchFamily="34" charset="0"/>
                        </a:rPr>
                        <a:t> </a:t>
                      </a:r>
                      <a:r>
                        <a:rPr lang="en-GB" sz="2600" baseline="0" dirty="0" err="1" smtClean="0">
                          <a:latin typeface="Arial" panose="020B0604020202020204" pitchFamily="34" charset="0"/>
                          <a:cs typeface="Arial" panose="020B0604020202020204" pitchFamily="34" charset="0"/>
                        </a:rPr>
                        <a:t>xuất</a:t>
                      </a:r>
                      <a:endParaRPr lang="en-GB" sz="2600" dirty="0">
                        <a:latin typeface="Arial" panose="020B0604020202020204" pitchFamily="34" charset="0"/>
                        <a:cs typeface="Arial" panose="020B0604020202020204" pitchFamily="34" charset="0"/>
                      </a:endParaRPr>
                    </a:p>
                  </a:txBody>
                  <a:tcPr anchor="ctr"/>
                </a:tc>
                <a:tc hMerge="1">
                  <a:txBody>
                    <a:bodyPr/>
                    <a:lstStyle/>
                    <a:p>
                      <a:pPr algn="ctr"/>
                      <a:endParaRPr lang="en-GB" sz="2300" dirty="0"/>
                    </a:p>
                  </a:txBody>
                  <a:tcPr anchor="ctr"/>
                </a:tc>
                <a:extLst>
                  <a:ext uri="{0D108BD9-81ED-4DB2-BD59-A6C34878D82A}">
                    <a16:rowId xmlns:a16="http://schemas.microsoft.com/office/drawing/2014/main" val="1095037572"/>
                  </a:ext>
                </a:extLst>
              </a:tr>
            </a:tbl>
          </a:graphicData>
        </a:graphic>
      </p:graphicFrame>
    </p:spTree>
    <p:extLst>
      <p:ext uri="{BB962C8B-B14F-4D97-AF65-F5344CB8AC3E}">
        <p14:creationId xmlns:p14="http://schemas.microsoft.com/office/powerpoint/2010/main" val="327333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B6501EA-D321-43AF-B1A0-A45D0A4ECABD}"/>
              </a:ext>
            </a:extLst>
          </p:cNvPr>
          <p:cNvSpPr/>
          <p:nvPr/>
        </p:nvSpPr>
        <p:spPr>
          <a:xfrm>
            <a:off x="1" y="213064"/>
            <a:ext cx="2687443"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380C5F-54CE-4EB2-A586-1630B163E67C}"/>
              </a:ext>
            </a:extLst>
          </p:cNvPr>
          <p:cNvSpPr txBox="1"/>
          <p:nvPr/>
        </p:nvSpPr>
        <p:spPr>
          <a:xfrm>
            <a:off x="319596" y="311293"/>
            <a:ext cx="1698775" cy="553998"/>
          </a:xfrm>
          <a:prstGeom prst="rect">
            <a:avLst/>
          </a:prstGeom>
          <a:noFill/>
        </p:spPr>
        <p:txBody>
          <a:bodyPr wrap="square" rtlCol="0">
            <a:spAutoFit/>
          </a:bodyPr>
          <a:lstStyle/>
          <a:p>
            <a:r>
              <a:rPr lang="en-US" sz="3000" b="1" dirty="0" err="1">
                <a:solidFill>
                  <a:srgbClr val="FEFEFE"/>
                </a:solidFill>
                <a:latin typeface="Arial" panose="020B0604020202020204" pitchFamily="34" charset="0"/>
                <a:cs typeface="Arial" panose="020B0604020202020204" pitchFamily="34" charset="0"/>
              </a:rPr>
              <a:t>Lưu</a:t>
            </a:r>
            <a:r>
              <a:rPr lang="en-US" sz="3000" b="1" dirty="0">
                <a:solidFill>
                  <a:srgbClr val="FEFEFE"/>
                </a:solidFill>
                <a:latin typeface="Arial" panose="020B0604020202020204" pitchFamily="34" charset="0"/>
                <a:cs typeface="Arial" panose="020B0604020202020204" pitchFamily="34" charset="0"/>
              </a:rPr>
              <a:t> ý:</a:t>
            </a:r>
          </a:p>
        </p:txBody>
      </p:sp>
      <p:sp>
        <p:nvSpPr>
          <p:cNvPr id="6" name="Rectangle 5">
            <a:extLst>
              <a:ext uri="{FF2B5EF4-FFF2-40B4-BE49-F238E27FC236}">
                <a16:creationId xmlns:a16="http://schemas.microsoft.com/office/drawing/2014/main" id="{D744F2F9-3B63-406C-ADE1-C67F3DB333E3}"/>
              </a:ext>
            </a:extLst>
          </p:cNvPr>
          <p:cNvSpPr/>
          <p:nvPr/>
        </p:nvSpPr>
        <p:spPr>
          <a:xfrm>
            <a:off x="568712" y="1092528"/>
            <a:ext cx="10861288" cy="5262979"/>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vi-VN" sz="2800" dirty="0"/>
              <a:t>Tuyệt đối không sử dụng các hợp chất có chứa clo ở dạng bột nguyên chất để xử lý tiệt trùng</a:t>
            </a:r>
          </a:p>
          <a:p>
            <a:pPr marL="457200" indent="-457200" algn="just">
              <a:lnSpc>
                <a:spcPct val="150000"/>
              </a:lnSpc>
              <a:buFont typeface="Wingdings" panose="05000000000000000000" pitchFamily="2" charset="2"/>
              <a:buChar char="Ø"/>
            </a:pPr>
            <a:r>
              <a:rPr lang="vi-VN" sz="2800" dirty="0"/>
              <a:t>Chỉ pha đủ lượng cần sử dụng, dùng sớm sau khi pha do các dung dịch khử trùng có clo sẽ giảm tác dụng nhanh theo thời gian</a:t>
            </a:r>
          </a:p>
          <a:p>
            <a:pPr marL="457200" indent="-457200" algn="just">
              <a:lnSpc>
                <a:spcPct val="150000"/>
              </a:lnSpc>
              <a:buFont typeface="Wingdings" panose="05000000000000000000" pitchFamily="2" charset="2"/>
              <a:buChar char="Ø"/>
            </a:pPr>
            <a:r>
              <a:rPr lang="vi-VN" sz="2800" dirty="0"/>
              <a:t>Pha và sử dụng trong ngày</a:t>
            </a:r>
          </a:p>
          <a:p>
            <a:pPr marL="457200" indent="-457200" algn="just">
              <a:lnSpc>
                <a:spcPct val="150000"/>
              </a:lnSpc>
              <a:buFont typeface="Wingdings" panose="05000000000000000000" pitchFamily="2" charset="2"/>
              <a:buChar char="Ø"/>
            </a:pPr>
            <a:r>
              <a:rPr lang="vi-VN" sz="2800" dirty="0"/>
              <a:t>Bảo quản dung dịch đã pha: nơi khô, mát, đậy kín, tránh ánh sáng</a:t>
            </a:r>
            <a:endParaRPr lang="en-GB" sz="2800" dirty="0"/>
          </a:p>
        </p:txBody>
      </p:sp>
    </p:spTree>
    <p:extLst>
      <p:ext uri="{BB962C8B-B14F-4D97-AF65-F5344CB8AC3E}">
        <p14:creationId xmlns:p14="http://schemas.microsoft.com/office/powerpoint/2010/main" val="9823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B6501EA-D321-43AF-B1A0-A45D0A4ECABD}"/>
              </a:ext>
            </a:extLst>
          </p:cNvPr>
          <p:cNvSpPr/>
          <p:nvPr/>
        </p:nvSpPr>
        <p:spPr>
          <a:xfrm>
            <a:off x="0" y="213064"/>
            <a:ext cx="8419171"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380C5F-54CE-4EB2-A586-1630B163E67C}"/>
              </a:ext>
            </a:extLst>
          </p:cNvPr>
          <p:cNvSpPr txBox="1"/>
          <p:nvPr/>
        </p:nvSpPr>
        <p:spPr>
          <a:xfrm>
            <a:off x="200723" y="311293"/>
            <a:ext cx="7772399" cy="584775"/>
          </a:xfrm>
          <a:prstGeom prst="rect">
            <a:avLst/>
          </a:prstGeom>
          <a:noFill/>
        </p:spPr>
        <p:txBody>
          <a:bodyPr wrap="square" rtlCol="0">
            <a:spAutoFit/>
          </a:bodyPr>
          <a:lstStyle/>
          <a:p>
            <a:r>
              <a:rPr lang="en-US" sz="3200" b="1" dirty="0" err="1">
                <a:solidFill>
                  <a:srgbClr val="FEFEFE"/>
                </a:solidFill>
              </a:rPr>
              <a:t>Số</a:t>
            </a:r>
            <a:r>
              <a:rPr lang="en-US" sz="3200" b="1" dirty="0">
                <a:solidFill>
                  <a:srgbClr val="FEFEFE"/>
                </a:solidFill>
              </a:rPr>
              <a:t> </a:t>
            </a:r>
            <a:r>
              <a:rPr lang="en-US" sz="3200" b="1" dirty="0" err="1">
                <a:solidFill>
                  <a:srgbClr val="FEFEFE"/>
                </a:solidFill>
              </a:rPr>
              <a:t>liệu</a:t>
            </a:r>
            <a:r>
              <a:rPr lang="en-US" sz="3200" b="1" dirty="0">
                <a:solidFill>
                  <a:srgbClr val="FEFEFE"/>
                </a:solidFill>
              </a:rPr>
              <a:t> COVID-19 </a:t>
            </a:r>
            <a:r>
              <a:rPr lang="en-US" sz="3200" b="1" dirty="0" err="1">
                <a:solidFill>
                  <a:srgbClr val="FEFEFE"/>
                </a:solidFill>
              </a:rPr>
              <a:t>của</a:t>
            </a:r>
            <a:r>
              <a:rPr lang="en-US" sz="3200" b="1" dirty="0">
                <a:solidFill>
                  <a:srgbClr val="FEFEFE"/>
                </a:solidFill>
              </a:rPr>
              <a:t> </a:t>
            </a:r>
            <a:r>
              <a:rPr lang="en-US" sz="3200" b="1" dirty="0" err="1">
                <a:solidFill>
                  <a:srgbClr val="FEFEFE"/>
                </a:solidFill>
              </a:rPr>
              <a:t>Quận</a:t>
            </a:r>
            <a:r>
              <a:rPr lang="en-US" sz="3200" b="1" dirty="0">
                <a:solidFill>
                  <a:srgbClr val="FEFEFE"/>
                </a:solidFill>
              </a:rPr>
              <a:t> </a:t>
            </a:r>
            <a:r>
              <a:rPr lang="en-US" sz="3200" b="1" dirty="0" smtClean="0">
                <a:solidFill>
                  <a:srgbClr val="FEFEFE"/>
                </a:solidFill>
              </a:rPr>
              <a:t>1 </a:t>
            </a:r>
            <a:r>
              <a:rPr lang="en-US" sz="3200" b="1" dirty="0" err="1" smtClean="0">
                <a:solidFill>
                  <a:srgbClr val="FEFEFE"/>
                </a:solidFill>
              </a:rPr>
              <a:t>đầu</a:t>
            </a:r>
            <a:r>
              <a:rPr lang="en-US" sz="3200" b="1" dirty="0" smtClean="0">
                <a:solidFill>
                  <a:srgbClr val="FEFEFE"/>
                </a:solidFill>
              </a:rPr>
              <a:t> </a:t>
            </a:r>
            <a:r>
              <a:rPr lang="en-US" sz="3200" b="1" dirty="0" err="1">
                <a:solidFill>
                  <a:srgbClr val="FEFEFE"/>
                </a:solidFill>
              </a:rPr>
              <a:t>năm</a:t>
            </a:r>
            <a:r>
              <a:rPr lang="en-US" sz="3200" b="1" dirty="0">
                <a:solidFill>
                  <a:srgbClr val="FEFEFE"/>
                </a:solidFill>
              </a:rPr>
              <a:t> </a:t>
            </a:r>
            <a:r>
              <a:rPr lang="en-US" sz="3200" b="1" dirty="0" smtClean="0">
                <a:solidFill>
                  <a:srgbClr val="FEFEFE"/>
                </a:solidFill>
              </a:rPr>
              <a:t>2023</a:t>
            </a:r>
            <a:endParaRPr lang="en-US" sz="3200" b="1" dirty="0">
              <a:solidFill>
                <a:srgbClr val="FEFEFE"/>
              </a:solidFill>
            </a:endParaRPr>
          </a:p>
        </p:txBody>
      </p:sp>
      <p:sp>
        <p:nvSpPr>
          <p:cNvPr id="6" name="Rectangle 5">
            <a:extLst>
              <a:ext uri="{FF2B5EF4-FFF2-40B4-BE49-F238E27FC236}">
                <a16:creationId xmlns:a16="http://schemas.microsoft.com/office/drawing/2014/main" id="{D744F2F9-3B63-406C-ADE1-C67F3DB333E3}"/>
              </a:ext>
            </a:extLst>
          </p:cNvPr>
          <p:cNvSpPr/>
          <p:nvPr/>
        </p:nvSpPr>
        <p:spPr>
          <a:xfrm>
            <a:off x="1460810" y="1215484"/>
            <a:ext cx="9043639" cy="3323987"/>
          </a:xfrm>
          <a:prstGeom prst="rect">
            <a:avLst/>
          </a:prstGeom>
        </p:spPr>
        <p:txBody>
          <a:bodyPr wrap="square">
            <a:spAutoFit/>
          </a:bodyPr>
          <a:lstStyle/>
          <a:p>
            <a:pPr algn="just">
              <a:lnSpc>
                <a:spcPct val="150000"/>
              </a:lnSpc>
            </a:pPr>
            <a:r>
              <a:rPr lang="en-US" sz="3000" b="0" i="0" dirty="0">
                <a:solidFill>
                  <a:srgbClr val="000000"/>
                </a:solidFill>
                <a:effectLst/>
                <a:latin typeface="Arial" panose="020B0604020202020204" pitchFamily="34" charset="0"/>
                <a:cs typeface="Arial" panose="020B0604020202020204" pitchFamily="34" charset="0"/>
              </a:rPr>
              <a:t>     </a:t>
            </a:r>
            <a:r>
              <a:rPr lang="en-US" sz="3500" b="0" i="0" dirty="0" err="1">
                <a:solidFill>
                  <a:srgbClr val="000000"/>
                </a:solidFill>
                <a:effectLst/>
                <a:latin typeface="Arial" panose="020B0604020202020204" pitchFamily="34" charset="0"/>
                <a:cs typeface="Arial" panose="020B0604020202020204" pitchFamily="34" charset="0"/>
              </a:rPr>
              <a:t>Tính</a:t>
            </a:r>
            <a:r>
              <a:rPr lang="en-US" sz="3500" b="0" i="0" dirty="0">
                <a:solidFill>
                  <a:srgbClr val="000000"/>
                </a:solidFill>
                <a:effectLst/>
                <a:latin typeface="Arial" panose="020B0604020202020204" pitchFamily="34" charset="0"/>
                <a:cs typeface="Arial" panose="020B0604020202020204" pitchFamily="34" charset="0"/>
              </a:rPr>
              <a:t> </a:t>
            </a:r>
            <a:r>
              <a:rPr lang="en-US" sz="3500" b="0" i="0" dirty="0" err="1" smtClean="0">
                <a:solidFill>
                  <a:srgbClr val="000000"/>
                </a:solidFill>
                <a:effectLst/>
                <a:latin typeface="Arial" panose="020B0604020202020204" pitchFamily="34" charset="0"/>
                <a:cs typeface="Arial" panose="020B0604020202020204" pitchFamily="34" charset="0"/>
              </a:rPr>
              <a:t>đến</a:t>
            </a:r>
            <a:r>
              <a:rPr lang="en-US" sz="3500" b="0" i="0" dirty="0" smtClean="0">
                <a:solidFill>
                  <a:srgbClr val="000000"/>
                </a:solidFill>
                <a:effectLst/>
                <a:latin typeface="Arial" panose="020B0604020202020204" pitchFamily="34" charset="0"/>
                <a:cs typeface="Arial" panose="020B0604020202020204" pitchFamily="34" charset="0"/>
              </a:rPr>
              <a:t> </a:t>
            </a:r>
            <a:r>
              <a:rPr lang="en-US" sz="3500" b="0" i="0" dirty="0" err="1" smtClean="0">
                <a:solidFill>
                  <a:srgbClr val="000000"/>
                </a:solidFill>
                <a:effectLst/>
                <a:latin typeface="Arial" panose="020B0604020202020204" pitchFamily="34" charset="0"/>
                <a:cs typeface="Arial" panose="020B0604020202020204" pitchFamily="34" charset="0"/>
              </a:rPr>
              <a:t>hết</a:t>
            </a:r>
            <a:r>
              <a:rPr lang="en-US" sz="3500" b="0" i="0" dirty="0" smtClean="0">
                <a:solidFill>
                  <a:srgbClr val="000000"/>
                </a:solidFill>
                <a:effectLst/>
                <a:latin typeface="Arial" panose="020B0604020202020204" pitchFamily="34" charset="0"/>
                <a:cs typeface="Arial" panose="020B0604020202020204" pitchFamily="34" charset="0"/>
              </a:rPr>
              <a:t> </a:t>
            </a:r>
            <a:r>
              <a:rPr lang="en-US" sz="3500" b="0" i="0" dirty="0" err="1" smtClean="0">
                <a:solidFill>
                  <a:srgbClr val="000000"/>
                </a:solidFill>
                <a:effectLst/>
                <a:latin typeface="Arial" panose="020B0604020202020204" pitchFamily="34" charset="0"/>
                <a:cs typeface="Arial" panose="020B0604020202020204" pitchFamily="34" charset="0"/>
              </a:rPr>
              <a:t>ngày</a:t>
            </a:r>
            <a:r>
              <a:rPr lang="en-US" sz="3500" b="0" i="0" dirty="0" smtClean="0">
                <a:solidFill>
                  <a:srgbClr val="000000"/>
                </a:solidFill>
                <a:effectLst/>
                <a:latin typeface="Arial" panose="020B0604020202020204" pitchFamily="34" charset="0"/>
                <a:cs typeface="Arial" panose="020B0604020202020204" pitchFamily="34" charset="0"/>
              </a:rPr>
              <a:t> </a:t>
            </a:r>
            <a:r>
              <a:rPr lang="en-US" sz="3500" b="0" i="0" dirty="0">
                <a:solidFill>
                  <a:srgbClr val="000000"/>
                </a:solidFill>
                <a:effectLst/>
                <a:latin typeface="Arial" panose="020B0604020202020204" pitchFamily="34" charset="0"/>
                <a:cs typeface="Arial" panose="020B0604020202020204" pitchFamily="34" charset="0"/>
              </a:rPr>
              <a:t>23/04/2023, </a:t>
            </a:r>
            <a:r>
              <a:rPr lang="en-US" sz="3500" b="0" i="0" dirty="0" err="1">
                <a:solidFill>
                  <a:srgbClr val="000000"/>
                </a:solidFill>
                <a:effectLst/>
                <a:latin typeface="Arial" panose="020B0604020202020204" pitchFamily="34" charset="0"/>
                <a:cs typeface="Arial" panose="020B0604020202020204" pitchFamily="34" charset="0"/>
              </a:rPr>
              <a:t>ghi</a:t>
            </a:r>
            <a:r>
              <a:rPr lang="en-US" sz="3500" b="0" i="0" dirty="0">
                <a:solidFill>
                  <a:srgbClr val="000000"/>
                </a:solidFill>
                <a:effectLst/>
                <a:latin typeface="Arial" panose="020B0604020202020204" pitchFamily="34" charset="0"/>
                <a:cs typeface="Arial" panose="020B0604020202020204" pitchFamily="34" charset="0"/>
              </a:rPr>
              <a:t> </a:t>
            </a:r>
            <a:r>
              <a:rPr lang="en-US" sz="3500" b="0" i="0" dirty="0" err="1">
                <a:solidFill>
                  <a:srgbClr val="000000"/>
                </a:solidFill>
                <a:effectLst/>
                <a:latin typeface="Arial" panose="020B0604020202020204" pitchFamily="34" charset="0"/>
                <a:cs typeface="Arial" panose="020B0604020202020204" pitchFamily="34" charset="0"/>
              </a:rPr>
              <a:t>nhận</a:t>
            </a:r>
            <a:r>
              <a:rPr lang="en-US" sz="3500" b="0" i="0" dirty="0">
                <a:solidFill>
                  <a:srgbClr val="000000"/>
                </a:solidFill>
                <a:effectLst/>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3500" dirty="0" err="1" smtClean="0">
                <a:solidFill>
                  <a:srgbClr val="000000"/>
                </a:solidFill>
                <a:latin typeface="Arial" panose="020B0604020202020204" pitchFamily="34" charset="0"/>
                <a:cs typeface="Arial" panose="020B0604020202020204" pitchFamily="34" charset="0"/>
              </a:rPr>
              <a:t>Số</a:t>
            </a:r>
            <a:r>
              <a:rPr lang="en-US" sz="3500" dirty="0" smtClean="0">
                <a:solidFill>
                  <a:srgbClr val="000000"/>
                </a:solidFill>
                <a:latin typeface="Arial" panose="020B0604020202020204" pitchFamily="34" charset="0"/>
                <a:cs typeface="Arial" panose="020B0604020202020204" pitchFamily="34" charset="0"/>
              </a:rPr>
              <a:t> ca </a:t>
            </a:r>
            <a:r>
              <a:rPr lang="en-US" sz="3500" dirty="0" err="1" smtClean="0">
                <a:solidFill>
                  <a:srgbClr val="000000"/>
                </a:solidFill>
                <a:latin typeface="Arial" panose="020B0604020202020204" pitchFamily="34" charset="0"/>
                <a:cs typeface="Arial" panose="020B0604020202020204" pitchFamily="34" charset="0"/>
              </a:rPr>
              <a:t>mắc</a:t>
            </a:r>
            <a:r>
              <a:rPr lang="en-US" sz="3500" b="0" i="0" dirty="0" smtClean="0">
                <a:solidFill>
                  <a:srgbClr val="000000"/>
                </a:solidFill>
                <a:effectLst/>
                <a:latin typeface="Arial" panose="020B0604020202020204" pitchFamily="34" charset="0"/>
                <a:cs typeface="Arial" panose="020B0604020202020204" pitchFamily="34" charset="0"/>
              </a:rPr>
              <a:t>: 51</a:t>
            </a:r>
            <a:endParaRPr lang="en-US" sz="3500" b="0" i="0" dirty="0">
              <a:solidFill>
                <a:srgbClr val="000000"/>
              </a:solidFill>
              <a:effectLst/>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Ø"/>
            </a:pPr>
            <a:r>
              <a:rPr lang="en-US" sz="3500" dirty="0" err="1" smtClean="0">
                <a:solidFill>
                  <a:srgbClr val="000000"/>
                </a:solidFill>
                <a:latin typeface="Arial" panose="020B0604020202020204" pitchFamily="34" charset="0"/>
                <a:cs typeface="Arial" panose="020B0604020202020204" pitchFamily="34" charset="0"/>
              </a:rPr>
              <a:t>Tử</a:t>
            </a:r>
            <a:r>
              <a:rPr lang="en-US" sz="3500" dirty="0" smtClean="0">
                <a:solidFill>
                  <a:srgbClr val="000000"/>
                </a:solidFill>
                <a:latin typeface="Arial" panose="020B0604020202020204" pitchFamily="34" charset="0"/>
                <a:cs typeface="Arial" panose="020B0604020202020204" pitchFamily="34" charset="0"/>
              </a:rPr>
              <a:t> </a:t>
            </a:r>
            <a:r>
              <a:rPr lang="en-US" sz="3500" dirty="0" err="1">
                <a:solidFill>
                  <a:srgbClr val="000000"/>
                </a:solidFill>
                <a:latin typeface="Arial" panose="020B0604020202020204" pitchFamily="34" charset="0"/>
                <a:cs typeface="Arial" panose="020B0604020202020204" pitchFamily="34" charset="0"/>
              </a:rPr>
              <a:t>vong</a:t>
            </a:r>
            <a:r>
              <a:rPr lang="en-US" sz="3500" dirty="0" smtClean="0">
                <a:solidFill>
                  <a:srgbClr val="000000"/>
                </a:solidFill>
                <a:latin typeface="Arial" panose="020B0604020202020204" pitchFamily="34" charset="0"/>
                <a:cs typeface="Arial" panose="020B0604020202020204" pitchFamily="34" charset="0"/>
              </a:rPr>
              <a:t>: 0</a:t>
            </a:r>
            <a:endParaRPr lang="en-US" sz="3500" dirty="0">
              <a:solidFill>
                <a:srgbClr val="000000"/>
              </a:solidFill>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Ø"/>
            </a:pPr>
            <a:r>
              <a:rPr lang="en-US" sz="3500" dirty="0">
                <a:solidFill>
                  <a:srgbClr val="000000"/>
                </a:solidFill>
                <a:latin typeface="Arial" panose="020B0604020202020204" pitchFamily="34" charset="0"/>
                <a:cs typeface="Arial" panose="020B0604020202020204" pitchFamily="34" charset="0"/>
              </a:rPr>
              <a:t>Ổ </a:t>
            </a:r>
            <a:r>
              <a:rPr lang="en-US" sz="3500" dirty="0" err="1">
                <a:solidFill>
                  <a:srgbClr val="000000"/>
                </a:solidFill>
                <a:latin typeface="Arial" panose="020B0604020202020204" pitchFamily="34" charset="0"/>
                <a:cs typeface="Arial" panose="020B0604020202020204" pitchFamily="34" charset="0"/>
              </a:rPr>
              <a:t>dịch</a:t>
            </a:r>
            <a:r>
              <a:rPr lang="en-US" sz="3500" dirty="0">
                <a:solidFill>
                  <a:srgbClr val="000000"/>
                </a:solidFill>
                <a:latin typeface="Arial" panose="020B0604020202020204" pitchFamily="34" charset="0"/>
                <a:cs typeface="Arial" panose="020B0604020202020204" pitchFamily="34" charset="0"/>
              </a:rPr>
              <a:t> </a:t>
            </a:r>
            <a:r>
              <a:rPr lang="en-US" sz="3500" dirty="0" err="1">
                <a:solidFill>
                  <a:srgbClr val="000000"/>
                </a:solidFill>
                <a:latin typeface="Arial" panose="020B0604020202020204" pitchFamily="34" charset="0"/>
                <a:cs typeface="Arial" panose="020B0604020202020204" pitchFamily="34" charset="0"/>
              </a:rPr>
              <a:t>trường</a:t>
            </a:r>
            <a:r>
              <a:rPr lang="en-US" sz="3500" dirty="0">
                <a:solidFill>
                  <a:srgbClr val="000000"/>
                </a:solidFill>
                <a:latin typeface="Arial" panose="020B0604020202020204" pitchFamily="34" charset="0"/>
                <a:cs typeface="Arial" panose="020B0604020202020204" pitchFamily="34" charset="0"/>
              </a:rPr>
              <a:t> </a:t>
            </a:r>
            <a:r>
              <a:rPr lang="en-US" sz="3500" dirty="0" err="1">
                <a:solidFill>
                  <a:srgbClr val="000000"/>
                </a:solidFill>
                <a:latin typeface="Arial" panose="020B0604020202020204" pitchFamily="34" charset="0"/>
                <a:cs typeface="Arial" panose="020B0604020202020204" pitchFamily="34" charset="0"/>
              </a:rPr>
              <a:t>học</a:t>
            </a:r>
            <a:r>
              <a:rPr lang="en-US" sz="3500" dirty="0" smtClean="0">
                <a:solidFill>
                  <a:srgbClr val="000000"/>
                </a:solidFill>
                <a:latin typeface="Arial" panose="020B0604020202020204" pitchFamily="34" charset="0"/>
                <a:cs typeface="Arial" panose="020B0604020202020204" pitchFamily="34" charset="0"/>
              </a:rPr>
              <a:t>: 3 </a:t>
            </a:r>
            <a:endParaRPr lang="en-US" sz="3500" dirty="0">
              <a:solidFill>
                <a:srgbClr val="000000"/>
              </a:solidFill>
              <a:latin typeface="Arial" panose="020B0604020202020204" pitchFamily="34" charset="0"/>
              <a:cs typeface="Arial" panose="020B0604020202020204" pitchFamily="34" charset="0"/>
            </a:endParaRPr>
          </a:p>
        </p:txBody>
      </p:sp>
      <p:sp>
        <p:nvSpPr>
          <p:cNvPr id="2" name="5-Point Star 1"/>
          <p:cNvSpPr/>
          <p:nvPr/>
        </p:nvSpPr>
        <p:spPr>
          <a:xfrm>
            <a:off x="1550021" y="1438509"/>
            <a:ext cx="446049" cy="434897"/>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34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additive="base">
                                        <p:cTn id="1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3">
            <a:extLst>
              <a:ext uri="{FF2B5EF4-FFF2-40B4-BE49-F238E27FC236}">
                <a16:creationId xmlns:a16="http://schemas.microsoft.com/office/drawing/2014/main" id="{1B6501EA-D321-43AF-B1A0-A45D0A4ECABD}"/>
              </a:ext>
            </a:extLst>
          </p:cNvPr>
          <p:cNvSpPr/>
          <p:nvPr/>
        </p:nvSpPr>
        <p:spPr>
          <a:xfrm>
            <a:off x="0" y="213064"/>
            <a:ext cx="6980663"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FEFEFE"/>
                </a:solidFill>
                <a:latin typeface="Arial" panose="020B0604020202020204" pitchFamily="34" charset="0"/>
                <a:cs typeface="Arial" panose="020B0604020202020204" pitchFamily="34" charset="0"/>
              </a:rPr>
              <a:t>  3. </a:t>
            </a:r>
            <a:r>
              <a:rPr lang="en-US" sz="3000" b="1" dirty="0" err="1">
                <a:solidFill>
                  <a:srgbClr val="FEFEFE"/>
                </a:solidFill>
                <a:latin typeface="Arial" panose="020B0604020202020204" pitchFamily="34" charset="0"/>
                <a:cs typeface="Arial" panose="020B0604020202020204" pitchFamily="34" charset="0"/>
              </a:rPr>
              <a:t>Hướng</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dẫn</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vệ</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sinh</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khử</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khuẩn</a:t>
            </a:r>
            <a:endParaRPr lang="en-US" sz="3000" b="1" dirty="0">
              <a:solidFill>
                <a:srgbClr val="FEFEFE"/>
              </a:solidFill>
              <a:latin typeface="Arial" panose="020B0604020202020204" pitchFamily="34" charset="0"/>
              <a:cs typeface="Arial" panose="020B0604020202020204" pitchFamily="34" charset="0"/>
            </a:endParaRPr>
          </a:p>
        </p:txBody>
      </p:sp>
      <p:sp>
        <p:nvSpPr>
          <p:cNvPr id="2" name="TextBox 1"/>
          <p:cNvSpPr txBox="1"/>
          <p:nvPr/>
        </p:nvSpPr>
        <p:spPr>
          <a:xfrm>
            <a:off x="1349298" y="1683834"/>
            <a:ext cx="5084956" cy="1892826"/>
          </a:xfrm>
          <a:prstGeom prst="rect">
            <a:avLst/>
          </a:prstGeom>
          <a:noFill/>
        </p:spPr>
        <p:txBody>
          <a:bodyPr wrap="square" rtlCol="0">
            <a:spAutoFit/>
          </a:bodyPr>
          <a:lstStyle/>
          <a:p>
            <a:pPr>
              <a:lnSpc>
                <a:spcPct val="150000"/>
              </a:lnSpc>
            </a:pPr>
            <a:r>
              <a:rPr lang="en-US" sz="2600" b="1" dirty="0" smtClean="0">
                <a:latin typeface="Arial" panose="020B0604020202020204" pitchFamily="34" charset="0"/>
                <a:cs typeface="Arial" panose="020B0604020202020204" pitchFamily="34" charset="0"/>
              </a:rPr>
              <a:t>Lau </a:t>
            </a:r>
            <a:r>
              <a:rPr lang="en-US" sz="2600" b="1" dirty="0" err="1" smtClean="0">
                <a:latin typeface="Arial" panose="020B0604020202020204" pitchFamily="34" charset="0"/>
                <a:cs typeface="Arial" panose="020B0604020202020204" pitchFamily="34" charset="0"/>
              </a:rPr>
              <a:t>khử</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khuẩn</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ngày</a:t>
            </a:r>
            <a:r>
              <a:rPr lang="en-US" sz="2600" b="1" dirty="0" smtClean="0">
                <a:latin typeface="Arial" panose="020B0604020202020204" pitchFamily="34" charset="0"/>
                <a:cs typeface="Arial" panose="020B0604020202020204" pitchFamily="34" charset="0"/>
              </a:rPr>
              <a:t> 2 </a:t>
            </a:r>
            <a:r>
              <a:rPr lang="en-US" sz="2600" b="1" dirty="0" err="1" smtClean="0">
                <a:latin typeface="Arial" panose="020B0604020202020204" pitchFamily="34" charset="0"/>
                <a:cs typeface="Arial" panose="020B0604020202020204" pitchFamily="34" charset="0"/>
              </a:rPr>
              <a:t>lần</a:t>
            </a:r>
            <a:r>
              <a:rPr lang="en-US" sz="2600" b="1" dirty="0" smtClean="0">
                <a:latin typeface="Arial" panose="020B0604020202020204" pitchFamily="34" charset="0"/>
                <a:cs typeface="Arial" panose="020B0604020202020204" pitchFamily="34" charset="0"/>
              </a:rPr>
              <a:t>:</a:t>
            </a:r>
          </a:p>
          <a:p>
            <a:pPr marL="285750" indent="-285750">
              <a:lnSpc>
                <a:spcPct val="150000"/>
              </a:lnSpc>
              <a:buFontTx/>
              <a:buChar char="-"/>
            </a:pPr>
            <a:r>
              <a:rPr lang="en-US" sz="2600" dirty="0" err="1" smtClean="0">
                <a:latin typeface="Arial" panose="020B0604020202020204" pitchFamily="34" charset="0"/>
                <a:cs typeface="Arial" panose="020B0604020202020204" pitchFamily="34" charset="0"/>
              </a:rPr>
              <a:t>Giờ</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nghỉ</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trưa</a:t>
            </a:r>
            <a:endParaRPr lang="en-US" sz="2600" dirty="0" smtClean="0">
              <a:latin typeface="Arial" panose="020B0604020202020204" pitchFamily="34" charset="0"/>
              <a:cs typeface="Arial" panose="020B0604020202020204" pitchFamily="34" charset="0"/>
            </a:endParaRPr>
          </a:p>
          <a:p>
            <a:pPr marL="285750" indent="-285750">
              <a:lnSpc>
                <a:spcPct val="150000"/>
              </a:lnSpc>
              <a:buFontTx/>
              <a:buChar char="-"/>
            </a:pPr>
            <a:r>
              <a:rPr lang="en-US" sz="2600" dirty="0" err="1" smtClean="0">
                <a:latin typeface="Arial" panose="020B0604020202020204" pitchFamily="34" charset="0"/>
                <a:cs typeface="Arial" panose="020B0604020202020204" pitchFamily="34" charset="0"/>
              </a:rPr>
              <a:t>Sau</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khi</a:t>
            </a:r>
            <a:r>
              <a:rPr lang="en-US" sz="2600" dirty="0" smtClean="0">
                <a:latin typeface="Arial" panose="020B0604020202020204" pitchFamily="34" charset="0"/>
                <a:cs typeface="Arial" panose="020B0604020202020204" pitchFamily="34" charset="0"/>
              </a:rPr>
              <a:t> tan </a:t>
            </a:r>
            <a:r>
              <a:rPr lang="en-US" sz="2600" dirty="0" err="1" smtClean="0">
                <a:latin typeface="Arial" panose="020B0604020202020204" pitchFamily="34" charset="0"/>
                <a:cs typeface="Arial" panose="020B0604020202020204" pitchFamily="34" charset="0"/>
              </a:rPr>
              <a:t>học</a:t>
            </a:r>
            <a:endParaRPr lang="en-US" sz="2600" dirty="0">
              <a:latin typeface="Arial" panose="020B0604020202020204" pitchFamily="34" charset="0"/>
              <a:cs typeface="Arial" panose="020B0604020202020204" pitchFamily="34" charset="0"/>
            </a:endParaRPr>
          </a:p>
        </p:txBody>
      </p:sp>
      <p:pic>
        <p:nvPicPr>
          <p:cNvPr id="1026" name="Picture 2" descr="MẸO VỆ SINH – KHỬ TRÙNG NHÀ Ở, LOẠI BỎ COVID-19 CHO CẢ GIA ĐÌNH – AEON MALL  Long Bi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663" y="1896889"/>
            <a:ext cx="4455124" cy="394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51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199698"/>
            <a:ext cx="11000115" cy="1103585"/>
          </a:xfrm>
        </p:spPr>
        <p:txBody>
          <a:bodyPr>
            <a:normAutofit fontScale="90000"/>
          </a:bodyPr>
          <a:lstStyle/>
          <a:p>
            <a:pPr algn="ctr"/>
            <a:r>
              <a:rPr lang="vi-VN" b="1" dirty="0">
                <a:solidFill>
                  <a:srgbClr val="FF0000"/>
                </a:solidFill>
              </a:rPr>
              <a:t>Bảo quản hóa chất có chứa clo, an toàn và sử dụng vệ sinh khử khuẩn</a:t>
            </a:r>
            <a:endParaRPr lang="en-GB" b="1" dirty="0">
              <a:solidFill>
                <a:srgbClr val="FF0000"/>
              </a:solidFill>
            </a:endParaRPr>
          </a:p>
        </p:txBody>
      </p:sp>
      <p:sp>
        <p:nvSpPr>
          <p:cNvPr id="4" name="Rectangle 3"/>
          <p:cNvSpPr/>
          <p:nvPr/>
        </p:nvSpPr>
        <p:spPr>
          <a:xfrm>
            <a:off x="504497" y="1303283"/>
            <a:ext cx="5538951" cy="54758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just" defTabSz="914400" fontAlgn="base">
              <a:lnSpc>
                <a:spcPct val="150000"/>
              </a:lnSpc>
              <a:spcBef>
                <a:spcPct val="0"/>
              </a:spcBef>
              <a:spcAft>
                <a:spcPct val="0"/>
              </a:spcAft>
              <a:buFont typeface="Wingdings" panose="05000000000000000000" pitchFamily="2" charset="2"/>
              <a:buChar char="q"/>
              <a:defRPr/>
            </a:pPr>
            <a:r>
              <a:rPr lang="vi-VN" altLang="vi-VN" sz="2300" dirty="0">
                <a:solidFill>
                  <a:prstClr val="black"/>
                </a:solidFill>
                <a:cs typeface="Arial" panose="020B0604020202020204" pitchFamily="34" charset="0"/>
                <a:sym typeface="Wingdings" panose="05000000000000000000" pitchFamily="2" charset="2"/>
              </a:rPr>
              <a:t>Bảo quản tránh ánh sáng, nơi chứa phải cao,</a:t>
            </a:r>
            <a:r>
              <a:rPr lang="en-US" altLang="vi-VN" sz="2300" dirty="0">
                <a:solidFill>
                  <a:prstClr val="black"/>
                </a:solidFill>
                <a:cs typeface="Arial" panose="020B0604020202020204" pitchFamily="34" charset="0"/>
                <a:sym typeface="Wingdings" panose="05000000000000000000" pitchFamily="2" charset="2"/>
              </a:rPr>
              <a:t> </a:t>
            </a:r>
            <a:r>
              <a:rPr lang="vi-VN" altLang="vi-VN" sz="2300" dirty="0">
                <a:solidFill>
                  <a:prstClr val="black"/>
                </a:solidFill>
                <a:cs typeface="Arial" panose="020B0604020202020204" pitchFamily="34" charset="0"/>
                <a:sym typeface="Wingdings" panose="05000000000000000000" pitchFamily="2" charset="2"/>
              </a:rPr>
              <a:t>nền đất không ẩm ướt</a:t>
            </a:r>
            <a:r>
              <a:rPr lang="en-US" altLang="vi-VN" sz="2300" dirty="0">
                <a:solidFill>
                  <a:prstClr val="black"/>
                </a:solidFill>
                <a:cs typeface="Arial" panose="020B0604020202020204" pitchFamily="34" charset="0"/>
                <a:sym typeface="Wingdings" panose="05000000000000000000" pitchFamily="2" charset="2"/>
              </a:rPr>
              <a:t>;</a:t>
            </a:r>
            <a:endParaRPr lang="vi-VN" altLang="vi-VN" sz="2300" dirty="0">
              <a:solidFill>
                <a:prstClr val="black"/>
              </a:solidFill>
              <a:cs typeface="Arial" panose="020B0604020202020204" pitchFamily="34" charset="0"/>
              <a:sym typeface="Wingdings" panose="05000000000000000000" pitchFamily="2" charset="2"/>
            </a:endParaRPr>
          </a:p>
          <a:p>
            <a:pPr lvl="0" algn="just" defTabSz="914400" fontAlgn="base">
              <a:lnSpc>
                <a:spcPct val="150000"/>
              </a:lnSpc>
              <a:spcBef>
                <a:spcPct val="0"/>
              </a:spcBef>
              <a:spcAft>
                <a:spcPct val="0"/>
              </a:spcAft>
              <a:buFont typeface="Wingdings" panose="05000000000000000000" pitchFamily="2" charset="2"/>
              <a:buChar char="q"/>
              <a:defRPr/>
            </a:pPr>
            <a:r>
              <a:rPr lang="vi-VN" altLang="vi-VN" sz="2300" dirty="0">
                <a:solidFill>
                  <a:prstClr val="black"/>
                </a:solidFill>
                <a:cs typeface="Arial" panose="020B0604020202020204" pitchFamily="34" charset="0"/>
                <a:sym typeface="Wingdings" panose="05000000000000000000" pitchFamily="2" charset="2"/>
              </a:rPr>
              <a:t>Mang găng tay dày khi thực hiện khử khuẩn</a:t>
            </a:r>
            <a:r>
              <a:rPr lang="en-US" altLang="vi-VN" sz="2300" dirty="0">
                <a:solidFill>
                  <a:prstClr val="black"/>
                </a:solidFill>
                <a:cs typeface="Arial" panose="020B0604020202020204" pitchFamily="34" charset="0"/>
                <a:sym typeface="Wingdings" panose="05000000000000000000" pitchFamily="2" charset="2"/>
              </a:rPr>
              <a:t>;</a:t>
            </a:r>
            <a:endParaRPr lang="vi-VN" altLang="vi-VN" sz="2300" dirty="0">
              <a:solidFill>
                <a:prstClr val="black"/>
              </a:solidFill>
              <a:cs typeface="Arial" panose="020B0604020202020204" pitchFamily="34" charset="0"/>
              <a:sym typeface="Wingdings" panose="05000000000000000000" pitchFamily="2" charset="2"/>
            </a:endParaRPr>
          </a:p>
          <a:p>
            <a:pPr lvl="0" algn="just" defTabSz="914400" fontAlgn="base">
              <a:lnSpc>
                <a:spcPct val="150000"/>
              </a:lnSpc>
              <a:spcBef>
                <a:spcPct val="0"/>
              </a:spcBef>
              <a:spcAft>
                <a:spcPct val="0"/>
              </a:spcAft>
              <a:buFont typeface="Wingdings" panose="05000000000000000000" pitchFamily="2" charset="2"/>
              <a:buChar char="q"/>
              <a:defRPr/>
            </a:pPr>
            <a:r>
              <a:rPr lang="vi-VN" altLang="vi-VN" sz="2300" dirty="0">
                <a:solidFill>
                  <a:prstClr val="black"/>
                </a:solidFill>
                <a:cs typeface="Arial" panose="020B0604020202020204" pitchFamily="34" charset="0"/>
                <a:sym typeface="Wingdings" panose="05000000000000000000" pitchFamily="2" charset="2"/>
              </a:rPr>
              <a:t>Sử dụng khẩu trang, tạp dề - trong nhiều trường hợp, phải mang kính bảo vệ mắt khi pha dung dịch khử khuẩn</a:t>
            </a:r>
            <a:r>
              <a:rPr lang="en-US" altLang="vi-VN" sz="2300" dirty="0">
                <a:solidFill>
                  <a:prstClr val="black"/>
                </a:solidFill>
                <a:cs typeface="Arial" panose="020B0604020202020204" pitchFamily="34" charset="0"/>
                <a:sym typeface="Wingdings" panose="05000000000000000000" pitchFamily="2" charset="2"/>
              </a:rPr>
              <a:t>;</a:t>
            </a:r>
            <a:endParaRPr lang="vi-VN" altLang="vi-VN" sz="2300" dirty="0">
              <a:solidFill>
                <a:prstClr val="black"/>
              </a:solidFill>
              <a:cs typeface="Arial" panose="020B0604020202020204" pitchFamily="34" charset="0"/>
              <a:sym typeface="Wingdings" panose="05000000000000000000" pitchFamily="2" charset="2"/>
            </a:endParaRPr>
          </a:p>
          <a:p>
            <a:pPr lvl="0" algn="just" defTabSz="914400" fontAlgn="base">
              <a:lnSpc>
                <a:spcPct val="150000"/>
              </a:lnSpc>
              <a:spcBef>
                <a:spcPct val="0"/>
              </a:spcBef>
              <a:spcAft>
                <a:spcPct val="0"/>
              </a:spcAft>
              <a:buFont typeface="Wingdings" panose="05000000000000000000" pitchFamily="2" charset="2"/>
              <a:buChar char="q"/>
              <a:defRPr/>
            </a:pPr>
            <a:r>
              <a:rPr lang="vi-VN" altLang="vi-VN" sz="2300" dirty="0">
                <a:solidFill>
                  <a:prstClr val="black"/>
                </a:solidFill>
                <a:cs typeface="Arial" panose="020B0604020202020204" pitchFamily="34" charset="0"/>
                <a:sym typeface="Wingdings" panose="05000000000000000000" pitchFamily="2" charset="2"/>
              </a:rPr>
              <a:t>Thực hiện </a:t>
            </a:r>
            <a:r>
              <a:rPr lang="vi-VN" altLang="vi-VN" sz="2300" b="1" dirty="0">
                <a:solidFill>
                  <a:prstClr val="black"/>
                </a:solidFill>
                <a:cs typeface="Arial" panose="020B0604020202020204" pitchFamily="34" charset="0"/>
                <a:sym typeface="Wingdings" panose="05000000000000000000" pitchFamily="2" charset="2"/>
              </a:rPr>
              <a:t>nguyên tắc 2 xô</a:t>
            </a:r>
            <a:r>
              <a:rPr lang="vi-VN" altLang="vi-VN" sz="2300" dirty="0">
                <a:solidFill>
                  <a:prstClr val="black"/>
                </a:solidFill>
                <a:cs typeface="Arial" panose="020B0604020202020204" pitchFamily="34" charset="0"/>
                <a:sym typeface="Wingdings" panose="05000000000000000000" pitchFamily="2" charset="2"/>
              </a:rPr>
              <a:t>: </a:t>
            </a:r>
            <a:r>
              <a:rPr lang="en-US" altLang="vi-VN" sz="2300" dirty="0">
                <a:solidFill>
                  <a:prstClr val="black"/>
                </a:solidFill>
                <a:cs typeface="Arial" panose="020B0604020202020204" pitchFamily="34" charset="0"/>
                <a:sym typeface="Wingdings" panose="05000000000000000000" pitchFamily="2" charset="2"/>
              </a:rPr>
              <a:t>01</a:t>
            </a:r>
            <a:r>
              <a:rPr lang="vi-VN" altLang="vi-VN" sz="2300" dirty="0">
                <a:solidFill>
                  <a:prstClr val="black"/>
                </a:solidFill>
                <a:cs typeface="Arial" panose="020B0604020202020204" pitchFamily="34" charset="0"/>
                <a:sym typeface="Wingdings" panose="05000000000000000000" pitchFamily="2" charset="2"/>
              </a:rPr>
              <a:t> cho </a:t>
            </a:r>
            <a:r>
              <a:rPr lang="en-US" altLang="vi-VN" sz="2300" dirty="0">
                <a:solidFill>
                  <a:prstClr val="black"/>
                </a:solidFill>
                <a:cs typeface="Arial" panose="020B0604020202020204" pitchFamily="34" charset="0"/>
                <a:sym typeface="Wingdings" panose="05000000000000000000" pitchFamily="2" charset="2"/>
              </a:rPr>
              <a:t>dung </a:t>
            </a:r>
            <a:r>
              <a:rPr lang="vi-VN" altLang="vi-VN" sz="2300" dirty="0">
                <a:solidFill>
                  <a:prstClr val="black"/>
                </a:solidFill>
                <a:cs typeface="Arial" panose="020B0604020202020204" pitchFamily="34" charset="0"/>
                <a:sym typeface="Wingdings" panose="05000000000000000000" pitchFamily="2" charset="2"/>
              </a:rPr>
              <a:t>dịch khử khuẩn và </a:t>
            </a:r>
            <a:r>
              <a:rPr lang="en-US" altLang="vi-VN" sz="2300" dirty="0">
                <a:solidFill>
                  <a:prstClr val="black"/>
                </a:solidFill>
                <a:cs typeface="Arial" panose="020B0604020202020204" pitchFamily="34" charset="0"/>
                <a:sym typeface="Wingdings" panose="05000000000000000000" pitchFamily="2" charset="2"/>
              </a:rPr>
              <a:t>01</a:t>
            </a:r>
            <a:r>
              <a:rPr lang="vi-VN" altLang="vi-VN" sz="2300" dirty="0">
                <a:solidFill>
                  <a:prstClr val="black"/>
                </a:solidFill>
                <a:cs typeface="Arial" panose="020B0604020202020204" pitchFamily="34" charset="0"/>
                <a:sym typeface="Wingdings" panose="05000000000000000000" pitchFamily="2" charset="2"/>
              </a:rPr>
              <a:t> cho nước để xả bẩn;</a:t>
            </a:r>
          </a:p>
        </p:txBody>
      </p:sp>
      <p:sp>
        <p:nvSpPr>
          <p:cNvPr id="5" name="Rectangle 4"/>
          <p:cNvSpPr/>
          <p:nvPr/>
        </p:nvSpPr>
        <p:spPr>
          <a:xfrm>
            <a:off x="6448097" y="1303283"/>
            <a:ext cx="5538951" cy="54758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buFont typeface="Wingdings" panose="05000000000000000000" pitchFamily="2" charset="2"/>
              <a:buChar char="q"/>
            </a:pPr>
            <a:r>
              <a:rPr lang="vi-VN" altLang="vi-VN" sz="2300" dirty="0">
                <a:cs typeface="Arial" panose="020B0604020202020204" pitchFamily="34" charset="0"/>
                <a:sym typeface="Wingdings" panose="05000000000000000000" pitchFamily="2" charset="2"/>
              </a:rPr>
              <a:t>Khăn lau, cây lau nhà, bàn chải…</a:t>
            </a:r>
            <a:r>
              <a:rPr lang="en-US" altLang="vi-VN" sz="2300" dirty="0">
                <a:cs typeface="Arial" panose="020B0604020202020204" pitchFamily="34" charset="0"/>
                <a:sym typeface="Wingdings" panose="05000000000000000000" pitchFamily="2" charset="2"/>
              </a:rPr>
              <a:t> </a:t>
            </a:r>
            <a:r>
              <a:rPr lang="vi-VN" altLang="vi-VN" sz="2300" dirty="0">
                <a:cs typeface="Arial" panose="020B0604020202020204" pitchFamily="34" charset="0"/>
                <a:sym typeface="Wingdings" panose="05000000000000000000" pitchFamily="2" charset="2"/>
              </a:rPr>
              <a:t>cần được xả bẩn khi ngã màu</a:t>
            </a:r>
            <a:r>
              <a:rPr lang="en-US" altLang="vi-VN" sz="2300" dirty="0">
                <a:cs typeface="Arial" panose="020B0604020202020204" pitchFamily="34" charset="0"/>
                <a:sym typeface="Wingdings" panose="05000000000000000000" pitchFamily="2" charset="2"/>
              </a:rPr>
              <a:t>;</a:t>
            </a:r>
            <a:endParaRPr lang="vi-VN" altLang="vi-VN" sz="2300" dirty="0">
              <a:cs typeface="Arial" panose="020B0604020202020204" pitchFamily="34" charset="0"/>
              <a:sym typeface="Wingdings" panose="05000000000000000000" pitchFamily="2" charset="2"/>
            </a:endParaRPr>
          </a:p>
          <a:p>
            <a:pPr algn="just">
              <a:lnSpc>
                <a:spcPct val="150000"/>
              </a:lnSpc>
              <a:buFont typeface="Wingdings" panose="05000000000000000000" pitchFamily="2" charset="2"/>
              <a:buChar char="q"/>
            </a:pPr>
            <a:r>
              <a:rPr lang="vi-VN" altLang="vi-VN" sz="2300" dirty="0">
                <a:cs typeface="Arial" panose="020B0604020202020204" pitchFamily="34" charset="0"/>
                <a:sym typeface="Wingdings" panose="05000000000000000000" pitchFamily="2" charset="2"/>
              </a:rPr>
              <a:t>Dung dịch khử khuẩn, nước x</a:t>
            </a:r>
            <a:r>
              <a:rPr lang="en-US" altLang="vi-VN" sz="2300" dirty="0">
                <a:cs typeface="Arial" panose="020B0604020202020204" pitchFamily="34" charset="0"/>
                <a:sym typeface="Wingdings" panose="05000000000000000000" pitchFamily="2" charset="2"/>
              </a:rPr>
              <a:t>ả</a:t>
            </a:r>
            <a:r>
              <a:rPr lang="vi-VN" altLang="vi-VN" sz="2300" dirty="0">
                <a:cs typeface="Arial" panose="020B0604020202020204" pitchFamily="34" charset="0"/>
                <a:sym typeface="Wingdings" panose="05000000000000000000" pitchFamily="2" charset="2"/>
              </a:rPr>
              <a:t> bẩn cần thay khi ngã màu, đục dần</a:t>
            </a:r>
            <a:r>
              <a:rPr lang="en-US" altLang="vi-VN" sz="2300" dirty="0">
                <a:cs typeface="Arial" panose="020B0604020202020204" pitchFamily="34" charset="0"/>
                <a:sym typeface="Wingdings" panose="05000000000000000000" pitchFamily="2" charset="2"/>
              </a:rPr>
              <a:t>;</a:t>
            </a:r>
            <a:endParaRPr lang="vi-VN" altLang="vi-VN" sz="2300" dirty="0">
              <a:cs typeface="Arial" panose="020B0604020202020204" pitchFamily="34" charset="0"/>
              <a:sym typeface="Wingdings" panose="05000000000000000000" pitchFamily="2" charset="2"/>
            </a:endParaRPr>
          </a:p>
          <a:p>
            <a:pPr algn="just">
              <a:lnSpc>
                <a:spcPct val="150000"/>
              </a:lnSpc>
              <a:buFont typeface="Wingdings" panose="05000000000000000000" pitchFamily="2" charset="2"/>
              <a:buChar char="q"/>
            </a:pPr>
            <a:r>
              <a:rPr lang="vi-VN" altLang="vi-VN" sz="2300" dirty="0">
                <a:cs typeface="Arial" panose="020B0604020202020204" pitchFamily="34" charset="0"/>
                <a:sym typeface="Wingdings" panose="05000000000000000000" pitchFamily="2" charset="2"/>
              </a:rPr>
              <a:t>Dụng cụ khử khuẩn để sử dụng cho lần sau: ngâm vào dung dịch khử khuẩn 0.05% trong 20 phút hoặc 0.1% trong 10 phút</a:t>
            </a:r>
            <a:r>
              <a:rPr lang="en-US" altLang="vi-VN" sz="2300" dirty="0">
                <a:cs typeface="Arial" panose="020B0604020202020204" pitchFamily="34" charset="0"/>
                <a:sym typeface="Wingdings" panose="05000000000000000000" pitchFamily="2" charset="2"/>
              </a:rPr>
              <a:t>;</a:t>
            </a:r>
            <a:endParaRPr lang="vi-VN" altLang="vi-VN" sz="2300" dirty="0">
              <a:cs typeface="Arial" panose="020B0604020202020204" pitchFamily="34" charset="0"/>
              <a:sym typeface="Wingdings" panose="05000000000000000000" pitchFamily="2" charset="2"/>
            </a:endParaRPr>
          </a:p>
          <a:p>
            <a:pPr algn="just">
              <a:lnSpc>
                <a:spcPct val="150000"/>
              </a:lnSpc>
              <a:buFont typeface="Wingdings" panose="05000000000000000000" pitchFamily="2" charset="2"/>
              <a:buChar char="q"/>
            </a:pPr>
            <a:r>
              <a:rPr lang="vi-VN" altLang="vi-VN" sz="2300" dirty="0">
                <a:cs typeface="Arial" panose="020B0604020202020204" pitchFamily="34" charset="0"/>
                <a:sym typeface="Wingdings" panose="05000000000000000000" pitchFamily="2" charset="2"/>
              </a:rPr>
              <a:t>Cất giữ dụng cụ khử khuẩn xa tầm với của trẻ em</a:t>
            </a:r>
            <a:endParaRPr lang="en-GB" sz="2300" dirty="0"/>
          </a:p>
        </p:txBody>
      </p:sp>
      <p:cxnSp>
        <p:nvCxnSpPr>
          <p:cNvPr id="6" name="Straight Connector 5"/>
          <p:cNvCxnSpPr/>
          <p:nvPr/>
        </p:nvCxnSpPr>
        <p:spPr>
          <a:xfrm>
            <a:off x="6218785" y="1376855"/>
            <a:ext cx="53975" cy="4967287"/>
          </a:xfrm>
          <a:prstGeom prst="line">
            <a:avLst/>
          </a:prstGeom>
          <a:noFill/>
          <a:ln w="28575" cap="flat" cmpd="sng" algn="ctr">
            <a:solidFill>
              <a:srgbClr val="5B9BD5">
                <a:lumMod val="50000"/>
              </a:srgbClr>
            </a:solidFill>
            <a:prstDash val="dash"/>
            <a:miter lim="800000"/>
          </a:ln>
          <a:effectLst/>
        </p:spPr>
      </p:cxnSp>
    </p:spTree>
    <p:extLst>
      <p:ext uri="{BB962C8B-B14F-4D97-AF65-F5344CB8AC3E}">
        <p14:creationId xmlns:p14="http://schemas.microsoft.com/office/powerpoint/2010/main" val="41458148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670" y="383136"/>
            <a:ext cx="7095635" cy="1145627"/>
          </a:xfrm>
        </p:spPr>
        <p:txBody>
          <a:bodyPr/>
          <a:lstStyle/>
          <a:p>
            <a:r>
              <a:rPr lang="vi-VN" b="1" dirty="0" smtClean="0">
                <a:solidFill>
                  <a:srgbClr val="C00000"/>
                </a:solidFill>
              </a:rPr>
              <a:t>Ý kiến và giải đáp thắc mắc</a:t>
            </a:r>
            <a:endParaRPr lang="en-GB" b="1" dirty="0">
              <a:solidFill>
                <a:srgbClr val="C00000"/>
              </a:solidFill>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l="28574" t="12140" r="28043" b="41692"/>
          <a:stretch>
            <a:fillRect/>
          </a:stretch>
        </p:blipFill>
        <p:spPr bwMode="auto">
          <a:xfrm>
            <a:off x="3973513" y="1528763"/>
            <a:ext cx="467995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9575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6AF23A-484F-E941-822C-07D162D43C05}" type="slidenum">
              <a:rPr lang="en-US" smtClean="0"/>
              <a:t>33</a:t>
            </a:fld>
            <a:endParaRPr lang="en-US"/>
          </a:p>
        </p:txBody>
      </p:sp>
      <p:sp>
        <p:nvSpPr>
          <p:cNvPr id="8" name="Content Placeholder 2"/>
          <p:cNvSpPr txBox="1"/>
          <p:nvPr/>
        </p:nvSpPr>
        <p:spPr>
          <a:xfrm>
            <a:off x="970493" y="2778601"/>
            <a:ext cx="10515600" cy="1051139"/>
          </a:xfrm>
          <a:prstGeom prst="rect">
            <a:avLst/>
          </a:prstGeom>
          <a:ln>
            <a:solidFill>
              <a:schemeClr val="accent1">
                <a:lumMod val="40000"/>
                <a:lumOff val="60000"/>
              </a:schemeClr>
            </a:solidFill>
            <a:prstDash val="sysDot"/>
          </a:ln>
        </p:spPr>
        <p:txBody>
          <a:bodyPr>
            <a:normAutofit/>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lgn="ctr">
              <a:buFont typeface="Arial" panose="020B0604020202020204"/>
              <a:buNone/>
            </a:pPr>
            <a:r>
              <a:rPr lang="en-US" sz="6000" dirty="0" smtClean="0">
                <a:solidFill>
                  <a:srgbClr val="002060"/>
                </a:solidFill>
                <a:latin typeface="Arial" panose="020B0604020202020204" pitchFamily="34" charset="0"/>
                <a:cs typeface="Arial" panose="020B0604020202020204" pitchFamily="34" charset="0"/>
              </a:rPr>
              <a:t>TRÂN TRỌNG CÁM ƠN</a:t>
            </a:r>
            <a:endParaRPr lang="en-US" sz="6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058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B6501EA-D321-43AF-B1A0-A45D0A4ECABD}"/>
              </a:ext>
            </a:extLst>
          </p:cNvPr>
          <p:cNvSpPr/>
          <p:nvPr/>
        </p:nvSpPr>
        <p:spPr>
          <a:xfrm>
            <a:off x="0" y="213064"/>
            <a:ext cx="4758431"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380C5F-54CE-4EB2-A586-1630B163E67C}"/>
              </a:ext>
            </a:extLst>
          </p:cNvPr>
          <p:cNvSpPr txBox="1"/>
          <p:nvPr/>
        </p:nvSpPr>
        <p:spPr>
          <a:xfrm>
            <a:off x="319597" y="311293"/>
            <a:ext cx="4843418" cy="553998"/>
          </a:xfrm>
          <a:prstGeom prst="rect">
            <a:avLst/>
          </a:prstGeom>
          <a:noFill/>
        </p:spPr>
        <p:txBody>
          <a:bodyPr wrap="square" rtlCol="0">
            <a:spAutoFit/>
          </a:bodyPr>
          <a:lstStyle/>
          <a:p>
            <a:r>
              <a:rPr lang="en-US" sz="3000" b="1" dirty="0">
                <a:solidFill>
                  <a:srgbClr val="FEFEFE"/>
                </a:solidFill>
                <a:latin typeface="Arial" panose="020B0604020202020204" pitchFamily="34" charset="0"/>
                <a:cs typeface="Arial" panose="020B0604020202020204" pitchFamily="34" charset="0"/>
              </a:rPr>
              <a:t>1. COVID-19?</a:t>
            </a:r>
          </a:p>
        </p:txBody>
      </p:sp>
      <p:sp>
        <p:nvSpPr>
          <p:cNvPr id="6" name="Rectangle 5">
            <a:extLst>
              <a:ext uri="{FF2B5EF4-FFF2-40B4-BE49-F238E27FC236}">
                <a16:creationId xmlns:a16="http://schemas.microsoft.com/office/drawing/2014/main" id="{D744F2F9-3B63-406C-ADE1-C67F3DB333E3}"/>
              </a:ext>
            </a:extLst>
          </p:cNvPr>
          <p:cNvSpPr/>
          <p:nvPr/>
        </p:nvSpPr>
        <p:spPr>
          <a:xfrm>
            <a:off x="535259" y="1672683"/>
            <a:ext cx="7452603" cy="2084225"/>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en-US" sz="3000" dirty="0" err="1">
                <a:latin typeface="Arial" panose="020B0604020202020204" pitchFamily="34" charset="0"/>
                <a:cs typeface="Arial" panose="020B0604020202020204" pitchFamily="34" charset="0"/>
              </a:rPr>
              <a:t>Là</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bệnh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truyền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nhiễm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hô</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hấp</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cấp</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tính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gây</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ra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bởi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chủng</a:t>
            </a:r>
            <a:r>
              <a:rPr lang="en-US" sz="3000" dirty="0">
                <a:latin typeface="Arial" panose="020B0604020202020204" pitchFamily="34" charset="0"/>
                <a:cs typeface="Arial" panose="020B0604020202020204" pitchFamily="34" charset="0"/>
              </a:rPr>
              <a:t> vi </a:t>
            </a:r>
            <a:r>
              <a:rPr lang="en-US" sz="3000" dirty="0" err="1">
                <a:latin typeface="Arial" panose="020B0604020202020204" pitchFamily="34" charset="0"/>
                <a:cs typeface="Arial" panose="020B0604020202020204" pitchFamily="34" charset="0"/>
              </a:rPr>
              <a:t>rút</a:t>
            </a:r>
            <a:r>
              <a:rPr lang="en-US" sz="3000" dirty="0">
                <a:latin typeface="Arial" panose="020B0604020202020204" pitchFamily="34" charset="0"/>
                <a:cs typeface="Arial" panose="020B0604020202020204" pitchFamily="34" charset="0"/>
              </a:rPr>
              <a:t> SAR-CoV-2 </a:t>
            </a:r>
            <a:r>
              <a:rPr lang="en-US" sz="3000" dirty="0" err="1">
                <a:latin typeface="Arial" panose="020B0604020202020204" pitchFamily="34" charset="0"/>
                <a:cs typeface="Arial" panose="020B0604020202020204" pitchFamily="34" charset="0"/>
              </a:rPr>
              <a:t>và</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các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biến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thể</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của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nó</a:t>
            </a: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p:txBody>
      </p:sp>
      <p:pic>
        <p:nvPicPr>
          <p:cNvPr id="2050" name="Picture 2" descr="Các chuyên gia Trung Quốc tìm thấy chủng virus Corona mới | baotintuc.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1542" y="1599111"/>
            <a:ext cx="3876837" cy="4013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74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B6501EA-D321-43AF-B1A0-A45D0A4ECABD}"/>
              </a:ext>
            </a:extLst>
          </p:cNvPr>
          <p:cNvSpPr/>
          <p:nvPr/>
        </p:nvSpPr>
        <p:spPr>
          <a:xfrm>
            <a:off x="0" y="213064"/>
            <a:ext cx="5073805"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380C5F-54CE-4EB2-A586-1630B163E67C}"/>
              </a:ext>
            </a:extLst>
          </p:cNvPr>
          <p:cNvSpPr txBox="1"/>
          <p:nvPr/>
        </p:nvSpPr>
        <p:spPr>
          <a:xfrm>
            <a:off x="319596" y="311293"/>
            <a:ext cx="5913935" cy="553998"/>
          </a:xfrm>
          <a:prstGeom prst="rect">
            <a:avLst/>
          </a:prstGeom>
          <a:noFill/>
        </p:spPr>
        <p:txBody>
          <a:bodyPr wrap="square" rtlCol="0">
            <a:spAutoFit/>
          </a:bodyPr>
          <a:lstStyle/>
          <a:p>
            <a:r>
              <a:rPr lang="en-US" sz="3000" b="1" dirty="0">
                <a:solidFill>
                  <a:srgbClr val="FEFEFE"/>
                </a:solidFill>
                <a:latin typeface="Arial" panose="020B0604020202020204" pitchFamily="34" charset="0"/>
                <a:cs typeface="Arial" panose="020B0604020202020204" pitchFamily="34" charset="0"/>
              </a:rPr>
              <a:t>2. </a:t>
            </a:r>
            <a:r>
              <a:rPr lang="en-US" sz="3000" b="1" dirty="0" err="1">
                <a:solidFill>
                  <a:srgbClr val="FEFEFE"/>
                </a:solidFill>
                <a:latin typeface="Arial" panose="020B0604020202020204" pitchFamily="34" charset="0"/>
                <a:cs typeface="Arial" panose="020B0604020202020204" pitchFamily="34" charset="0"/>
              </a:rPr>
              <a:t>Đường</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lây</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truyền</a:t>
            </a:r>
            <a:endParaRPr lang="en-US" sz="3000" b="1" dirty="0">
              <a:solidFill>
                <a:srgbClr val="FEFEFE"/>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744F2F9-3B63-406C-ADE1-C67F3DB333E3}"/>
              </a:ext>
            </a:extLst>
          </p:cNvPr>
          <p:cNvSpPr/>
          <p:nvPr/>
        </p:nvSpPr>
        <p:spPr>
          <a:xfrm>
            <a:off x="1304693" y="1271240"/>
            <a:ext cx="9868829" cy="3340017"/>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en-US" sz="2800" dirty="0" err="1">
                <a:latin typeface="Arial" panose="020B0604020202020204" pitchFamily="34" charset="0"/>
                <a:cs typeface="Arial" panose="020B0604020202020204" pitchFamily="34" charset="0"/>
              </a:rPr>
              <a:t>Chủ</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yếu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từ</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sang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qua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giọt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dịch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hô</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hấp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mà</a:t>
            </a:r>
            <a:r>
              <a:rPr lang="en-US" sz="2800" dirty="0">
                <a:latin typeface="Arial" panose="020B0604020202020204" pitchFamily="34" charset="0"/>
                <a:cs typeface="Arial" panose="020B0604020202020204" pitchFamily="34" charset="0"/>
              </a:rPr>
              <a:t> con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ho, </a:t>
            </a:r>
            <a:r>
              <a:rPr lang="en-US" sz="2800" dirty="0" err="1">
                <a:latin typeface="Arial" panose="020B0604020202020204" pitchFamily="34" charset="0"/>
                <a:cs typeface="Arial" panose="020B0604020202020204" pitchFamily="34" charset="0"/>
              </a:rPr>
              <a:t>hắt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a:t>
            </a:r>
            <a:endParaRPr lang="en-US" sz="2800" dirty="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Ø"/>
            </a:pPr>
            <a:r>
              <a:rPr lang="en-US" sz="2800" dirty="0" err="1">
                <a:latin typeface="Arial" panose="020B0604020202020204" pitchFamily="34" charset="0"/>
                <a:cs typeface="Arial" panose="020B0604020202020204" pitchFamily="34" charset="0"/>
              </a:rPr>
              <a:t>Gián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tay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xúc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đồ</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nhiễm</a:t>
            </a:r>
            <a:r>
              <a:rPr lang="en-US" sz="2800" dirty="0">
                <a:latin typeface="Arial" panose="020B0604020202020204" pitchFamily="34" charset="0"/>
                <a:cs typeface="Arial" panose="020B0604020202020204" pitchFamily="34" charset="0"/>
              </a:rPr>
              <a:t> virus,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chạm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mũi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miện</a:t>
            </a:r>
            <a:r>
              <a:rPr lang="vi-VN" sz="2800" dirty="0">
                <a:latin typeface="Arial" panose="020B0604020202020204" pitchFamily="34" charset="0"/>
                <a:cs typeface="Arial" panose="020B0604020202020204" pitchFamily="34" charset="0"/>
              </a:rPr>
              <a:t>g.</a:t>
            </a:r>
            <a:endParaRPr lang="en-US" sz="2800" dirty="0">
              <a:latin typeface="Arial" panose="020B0604020202020204" pitchFamily="34" charset="0"/>
              <a:cs typeface="Arial" panose="020B0604020202020204" pitchFamily="34" charset="0"/>
            </a:endParaRPr>
          </a:p>
          <a:p>
            <a:pPr>
              <a:lnSpc>
                <a:spcPct val="150000"/>
              </a:lnSpc>
            </a:pPr>
            <a:endParaRPr lang="en-US" sz="3200" dirty="0"/>
          </a:p>
        </p:txBody>
      </p:sp>
    </p:spTree>
    <p:extLst>
      <p:ext uri="{BB962C8B-B14F-4D97-AF65-F5344CB8AC3E}">
        <p14:creationId xmlns:p14="http://schemas.microsoft.com/office/powerpoint/2010/main" val="209729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B6501EA-D321-43AF-B1A0-A45D0A4ECABD}"/>
              </a:ext>
            </a:extLst>
          </p:cNvPr>
          <p:cNvSpPr/>
          <p:nvPr/>
        </p:nvSpPr>
        <p:spPr>
          <a:xfrm>
            <a:off x="0" y="213064"/>
            <a:ext cx="3780263"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380C5F-54CE-4EB2-A586-1630B163E67C}"/>
              </a:ext>
            </a:extLst>
          </p:cNvPr>
          <p:cNvSpPr txBox="1"/>
          <p:nvPr/>
        </p:nvSpPr>
        <p:spPr>
          <a:xfrm>
            <a:off x="319596" y="311293"/>
            <a:ext cx="5913935" cy="553998"/>
          </a:xfrm>
          <a:prstGeom prst="rect">
            <a:avLst/>
          </a:prstGeom>
          <a:noFill/>
        </p:spPr>
        <p:txBody>
          <a:bodyPr wrap="square" rtlCol="0">
            <a:spAutoFit/>
          </a:bodyPr>
          <a:lstStyle/>
          <a:p>
            <a:r>
              <a:rPr lang="en-US" sz="3000" b="1" dirty="0">
                <a:solidFill>
                  <a:srgbClr val="FEFEFE"/>
                </a:solidFill>
                <a:latin typeface="Arial" panose="020B0604020202020204" pitchFamily="34" charset="0"/>
                <a:cs typeface="Arial" panose="020B0604020202020204" pitchFamily="34" charset="0"/>
              </a:rPr>
              <a:t>3. </a:t>
            </a:r>
            <a:r>
              <a:rPr lang="en-US" sz="3000" b="1" dirty="0" err="1">
                <a:solidFill>
                  <a:srgbClr val="FEFEFE"/>
                </a:solidFill>
                <a:latin typeface="Arial" panose="020B0604020202020204" pitchFamily="34" charset="0"/>
                <a:cs typeface="Arial" panose="020B0604020202020204" pitchFamily="34" charset="0"/>
              </a:rPr>
              <a:t>Triệu</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chứng</a:t>
            </a:r>
            <a:endParaRPr lang="en-US" sz="3000" b="1" dirty="0">
              <a:solidFill>
                <a:srgbClr val="FEFEFE"/>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839632" y="1092528"/>
            <a:ext cx="8787798" cy="5676134"/>
          </a:xfrm>
          <a:prstGeom prst="rect">
            <a:avLst/>
          </a:prstGeom>
        </p:spPr>
      </p:pic>
    </p:spTree>
    <p:extLst>
      <p:ext uri="{BB962C8B-B14F-4D97-AF65-F5344CB8AC3E}">
        <p14:creationId xmlns:p14="http://schemas.microsoft.com/office/powerpoint/2010/main" val="205302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8882" y="251861"/>
            <a:ext cx="10181075" cy="6319568"/>
          </a:xfrm>
          <a:prstGeom prst="rect">
            <a:avLst/>
          </a:prstGeom>
        </p:spPr>
      </p:pic>
      <p:pic>
        <p:nvPicPr>
          <p:cNvPr id="1026" name="Picture 2" descr="Máy Đo Nồng Độ Oxy Spo2 Kẹp Ngón Tay Fingertip Pulse Oximeter A2 | Lazada.v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3090" y="4409090"/>
            <a:ext cx="2448910" cy="244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21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B6501EA-D321-43AF-B1A0-A45D0A4ECABD}"/>
              </a:ext>
            </a:extLst>
          </p:cNvPr>
          <p:cNvSpPr/>
          <p:nvPr/>
        </p:nvSpPr>
        <p:spPr>
          <a:xfrm>
            <a:off x="1" y="213064"/>
            <a:ext cx="4616604"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380C5F-54CE-4EB2-A586-1630B163E67C}"/>
              </a:ext>
            </a:extLst>
          </p:cNvPr>
          <p:cNvSpPr txBox="1"/>
          <p:nvPr/>
        </p:nvSpPr>
        <p:spPr>
          <a:xfrm>
            <a:off x="319596" y="311293"/>
            <a:ext cx="5913935" cy="553998"/>
          </a:xfrm>
          <a:prstGeom prst="rect">
            <a:avLst/>
          </a:prstGeom>
          <a:noFill/>
        </p:spPr>
        <p:txBody>
          <a:bodyPr wrap="square" rtlCol="0">
            <a:spAutoFit/>
          </a:bodyPr>
          <a:lstStyle/>
          <a:p>
            <a:r>
              <a:rPr lang="en-US" sz="3000" b="1" dirty="0">
                <a:solidFill>
                  <a:srgbClr val="FEFEFE"/>
                </a:solidFill>
                <a:latin typeface="Arial" panose="020B0604020202020204" pitchFamily="34" charset="0"/>
                <a:cs typeface="Arial" panose="020B0604020202020204" pitchFamily="34" charset="0"/>
              </a:rPr>
              <a:t>4. </a:t>
            </a:r>
            <a:r>
              <a:rPr lang="en-US" sz="3000" b="1" dirty="0" err="1">
                <a:solidFill>
                  <a:srgbClr val="FEFEFE"/>
                </a:solidFill>
                <a:latin typeface="Arial" panose="020B0604020202020204" pitchFamily="34" charset="0"/>
                <a:cs typeface="Arial" panose="020B0604020202020204" pitchFamily="34" charset="0"/>
              </a:rPr>
              <a:t>Đối</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tượng</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mắc</a:t>
            </a:r>
            <a:endParaRPr lang="en-US" sz="3000" b="1" dirty="0">
              <a:solidFill>
                <a:srgbClr val="FEFEFE"/>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744F2F9-3B63-406C-ADE1-C67F3DB333E3}"/>
              </a:ext>
            </a:extLst>
          </p:cNvPr>
          <p:cNvSpPr/>
          <p:nvPr/>
        </p:nvSpPr>
        <p:spPr>
          <a:xfrm>
            <a:off x="579863" y="1271240"/>
            <a:ext cx="10861288" cy="2123658"/>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en-US" sz="2800" dirty="0" err="1">
                <a:latin typeface="Arial" panose="020B0604020202020204" pitchFamily="34" charset="0"/>
                <a:cs typeface="Arial" panose="020B0604020202020204" pitchFamily="34" charset="0"/>
              </a:rPr>
              <a:t>Mọi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endParaRPr lang="en-US" sz="2800" dirty="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Ø"/>
            </a:pPr>
            <a:r>
              <a:rPr lang="en-US" sz="2800" dirty="0" err="1">
                <a:latin typeface="Arial" panose="020B0604020202020204" pitchFamily="34" charset="0"/>
                <a:cs typeface="Arial" panose="020B0604020202020204" pitchFamily="34" charset="0"/>
              </a:rPr>
              <a:t>Mọi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lứa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tuổi</a:t>
            </a:r>
            <a:endParaRPr lang="en-US" sz="2800" dirty="0">
              <a:latin typeface="Arial" panose="020B0604020202020204" pitchFamily="34" charset="0"/>
              <a:cs typeface="Arial" panose="020B0604020202020204" pitchFamily="34" charset="0"/>
            </a:endParaRPr>
          </a:p>
          <a:p>
            <a:pPr>
              <a:lnSpc>
                <a:spcPct val="150000"/>
              </a:lnSpc>
            </a:pPr>
            <a:endParaRPr lang="en-US" sz="3200" dirty="0"/>
          </a:p>
        </p:txBody>
      </p:sp>
      <p:pic>
        <p:nvPicPr>
          <p:cNvPr id="2050" name="Picture 2" descr="Vẽ Tay Nhân Vật Hoạt Hình Những Người Trong Gia Đình Đeo Mặt Nạ Bảo V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414" y="963520"/>
            <a:ext cx="5829300"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314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B6501EA-D321-43AF-B1A0-A45D0A4ECABD}"/>
              </a:ext>
            </a:extLst>
          </p:cNvPr>
          <p:cNvSpPr/>
          <p:nvPr/>
        </p:nvSpPr>
        <p:spPr>
          <a:xfrm>
            <a:off x="0" y="213064"/>
            <a:ext cx="7767145" cy="781235"/>
          </a:xfrm>
          <a:prstGeom prst="homePlat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380C5F-54CE-4EB2-A586-1630B163E67C}"/>
              </a:ext>
            </a:extLst>
          </p:cNvPr>
          <p:cNvSpPr txBox="1"/>
          <p:nvPr/>
        </p:nvSpPr>
        <p:spPr>
          <a:xfrm>
            <a:off x="319596" y="311293"/>
            <a:ext cx="6974583" cy="553998"/>
          </a:xfrm>
          <a:prstGeom prst="rect">
            <a:avLst/>
          </a:prstGeom>
          <a:noFill/>
        </p:spPr>
        <p:txBody>
          <a:bodyPr wrap="square" rtlCol="0">
            <a:spAutoFit/>
          </a:bodyPr>
          <a:lstStyle/>
          <a:p>
            <a:r>
              <a:rPr lang="en-US" sz="3000" b="1" dirty="0">
                <a:solidFill>
                  <a:srgbClr val="FEFEFE"/>
                </a:solidFill>
                <a:latin typeface="Arial" panose="020B0604020202020204" pitchFamily="34" charset="0"/>
                <a:cs typeface="Arial" panose="020B0604020202020204" pitchFamily="34" charset="0"/>
              </a:rPr>
              <a:t>5. </a:t>
            </a:r>
            <a:r>
              <a:rPr lang="en-US" sz="3000" b="1" dirty="0" err="1">
                <a:solidFill>
                  <a:srgbClr val="FEFEFE"/>
                </a:solidFill>
                <a:latin typeface="Arial" panose="020B0604020202020204" pitchFamily="34" charset="0"/>
                <a:cs typeface="Arial" panose="020B0604020202020204" pitchFamily="34" charset="0"/>
              </a:rPr>
              <a:t>Các</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yếu</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tố</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nguy</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cơ</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diễn</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biến</a:t>
            </a:r>
            <a:r>
              <a:rPr lang="en-US" sz="3000" b="1" dirty="0">
                <a:solidFill>
                  <a:srgbClr val="FEFEFE"/>
                </a:solidFill>
                <a:latin typeface="Arial" panose="020B0604020202020204" pitchFamily="34" charset="0"/>
                <a:cs typeface="Arial" panose="020B0604020202020204" pitchFamily="34" charset="0"/>
              </a:rPr>
              <a:t> </a:t>
            </a:r>
            <a:r>
              <a:rPr lang="en-US" sz="3000" b="1" dirty="0" err="1">
                <a:solidFill>
                  <a:srgbClr val="FEFEFE"/>
                </a:solidFill>
                <a:latin typeface="Arial" panose="020B0604020202020204" pitchFamily="34" charset="0"/>
                <a:cs typeface="Arial" panose="020B0604020202020204" pitchFamily="34" charset="0"/>
              </a:rPr>
              <a:t>nặng</a:t>
            </a:r>
            <a:endParaRPr lang="en-US" sz="3000" b="1" dirty="0">
              <a:solidFill>
                <a:srgbClr val="FEFEFE"/>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744F2F9-3B63-406C-ADE1-C67F3DB333E3}"/>
              </a:ext>
            </a:extLst>
          </p:cNvPr>
          <p:cNvSpPr/>
          <p:nvPr/>
        </p:nvSpPr>
        <p:spPr>
          <a:xfrm>
            <a:off x="579863" y="1271240"/>
            <a:ext cx="10861288" cy="2123658"/>
          </a:xfrm>
          <a:prstGeom prst="rect">
            <a:avLst/>
          </a:prstGeom>
        </p:spPr>
        <p:txBody>
          <a:bodyPr wrap="square">
            <a:spAutoFit/>
          </a:bodyPr>
          <a:lstStyle/>
          <a:p>
            <a:pPr marL="457200" indent="-457200" algn="just">
              <a:lnSpc>
                <a:spcPct val="150000"/>
              </a:lnSpc>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lnSpc>
                <a:spcPct val="150000"/>
              </a:lnSpc>
            </a:pPr>
            <a:endParaRPr lang="en-US" sz="3200" dirty="0"/>
          </a:p>
        </p:txBody>
      </p:sp>
      <p:graphicFrame>
        <p:nvGraphicFramePr>
          <p:cNvPr id="3" name="Diagram 2"/>
          <p:cNvGraphicFramePr/>
          <p:nvPr>
            <p:extLst>
              <p:ext uri="{D42A27DB-BD31-4B8C-83A1-F6EECF244321}">
                <p14:modId xmlns:p14="http://schemas.microsoft.com/office/powerpoint/2010/main" val="1425838170"/>
              </p:ext>
            </p:extLst>
          </p:nvPr>
        </p:nvGraphicFramePr>
        <p:xfrm>
          <a:off x="1326054" y="1070226"/>
          <a:ext cx="9539891" cy="5765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63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1427</TotalTime>
  <Words>1714</Words>
  <Application>Microsoft Office PowerPoint</Application>
  <PresentationFormat>Widescreen</PresentationFormat>
  <Paragraphs>167</Paragraphs>
  <Slides>33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Tahoma</vt:lpstr>
      <vt:lpstr>Times New Roman</vt:lpstr>
      <vt:lpstr>UTM Facebook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Bước 1: Thông báo</vt:lpstr>
      <vt:lpstr>Bước 2: Đánh giá</vt:lpstr>
      <vt:lpstr>Bước 3:  Khử khuẩn, xét nghiệm</vt:lpstr>
      <vt:lpstr>Bước 4:  Theo dõi F1</vt:lpstr>
      <vt:lpstr>Lượng hóa chất clo để pha 10 lít dung dịch với nồng độ clo hoạt tính thường sử dụng trong công tác phòng chống dịch</vt:lpstr>
      <vt:lpstr>PowerPoint Presentation</vt:lpstr>
      <vt:lpstr>PowerPoint Presentation</vt:lpstr>
      <vt:lpstr>Bảo quản hóa chất có chứa clo, an toàn và sử dụng vệ sinh khử khuẩn</vt:lpstr>
      <vt:lpstr>Ý kiến và giải đáp thắc mắc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Quynh</dc:creator>
  <cp:lastModifiedBy>Quynh</cp:lastModifiedBy>
  <cp:revision>61</cp:revision>
  <dcterms:created xsi:type="dcterms:W3CDTF">2023-04-20T09:31:41Z</dcterms:created>
  <dcterms:modified xsi:type="dcterms:W3CDTF">2023-04-25T06:21:20Z</dcterms:modified>
</cp:coreProperties>
</file>